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Ex1.xml" ContentType="application/vnd.ms-office.chartex+xml"/>
  <Override PartName="/ppt/charts/style20.xml" ContentType="application/vnd.ms-office.chartstyle+xml"/>
  <Override PartName="/ppt/charts/colors20.xml" ContentType="application/vnd.ms-office.chartcolorstyle+xml"/>
  <Override PartName="/ppt/charts/chart20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81" r:id="rId3"/>
    <p:sldId id="262" r:id="rId4"/>
    <p:sldId id="258" r:id="rId5"/>
    <p:sldId id="263" r:id="rId6"/>
    <p:sldId id="266" r:id="rId7"/>
    <p:sldId id="267" r:id="rId8"/>
    <p:sldId id="265" r:id="rId9"/>
    <p:sldId id="268" r:id="rId10"/>
    <p:sldId id="273" r:id="rId11"/>
    <p:sldId id="264" r:id="rId12"/>
    <p:sldId id="437" r:id="rId13"/>
    <p:sldId id="433" r:id="rId14"/>
    <p:sldId id="447" r:id="rId15"/>
    <p:sldId id="439" r:id="rId16"/>
    <p:sldId id="440" r:id="rId17"/>
    <p:sldId id="441" r:id="rId18"/>
    <p:sldId id="442" r:id="rId19"/>
    <p:sldId id="443" r:id="rId20"/>
    <p:sldId id="444" r:id="rId21"/>
    <p:sldId id="445" r:id="rId22"/>
    <p:sldId id="446" r:id="rId23"/>
    <p:sldId id="448" r:id="rId24"/>
    <p:sldId id="449" r:id="rId25"/>
    <p:sldId id="451" r:id="rId26"/>
    <p:sldId id="450" r:id="rId27"/>
    <p:sldId id="453" r:id="rId28"/>
    <p:sldId id="452" r:id="rId29"/>
    <p:sldId id="454" r:id="rId30"/>
    <p:sldId id="4223" r:id="rId31"/>
    <p:sldId id="455" r:id="rId32"/>
    <p:sldId id="277" r:id="rId33"/>
    <p:sldId id="4202" r:id="rId34"/>
    <p:sldId id="4219" r:id="rId35"/>
    <p:sldId id="465" r:id="rId36"/>
    <p:sldId id="464" r:id="rId37"/>
    <p:sldId id="462" r:id="rId38"/>
    <p:sldId id="4222" r:id="rId39"/>
    <p:sldId id="456" r:id="rId40"/>
    <p:sldId id="460" r:id="rId41"/>
    <p:sldId id="459" r:id="rId42"/>
    <p:sldId id="458" r:id="rId43"/>
    <p:sldId id="272" r:id="rId44"/>
    <p:sldId id="274" r:id="rId45"/>
    <p:sldId id="279" r:id="rId46"/>
    <p:sldId id="283" r:id="rId47"/>
    <p:sldId id="461" r:id="rId48"/>
    <p:sldId id="282" r:id="rId49"/>
    <p:sldId id="261" r:id="rId50"/>
  </p:sldIdLst>
  <p:sldSz cx="12192000" cy="6858000"/>
  <p:notesSz cx="6858000" cy="9144000"/>
  <p:embeddedFontLst>
    <p:embeddedFont>
      <p:font typeface="Aptos Narrow" panose="020B0004020202020204" pitchFamily="34" charset="0"/>
      <p:regular r:id="rId51"/>
      <p:bold r:id="rId52"/>
      <p:italic r:id="rId53"/>
      <p:boldItalic r:id="rId54"/>
    </p:embeddedFont>
    <p:embeddedFont>
      <p:font typeface="Poppins" panose="00000500000000000000" pitchFamily="2" charset="0"/>
      <p:regular r:id="rId55"/>
      <p:bold r:id="rId56"/>
      <p:italic r:id="rId57"/>
      <p:boldItalic r:id="rId58"/>
    </p:embeddedFont>
    <p:embeddedFont>
      <p:font typeface="Poppins Light" panose="00000400000000000000" pitchFamily="2" charset="0"/>
      <p:regular r:id="rId59"/>
      <p:italic r:id="rId60"/>
    </p:embeddedFont>
    <p:embeddedFont>
      <p:font typeface="Rawline" panose="020B0604020202020204" charset="0"/>
      <p:regular r:id="rId61"/>
      <p:bold r:id="rId62"/>
      <p:italic r:id="rId63"/>
      <p:boldItalic r:id="rId64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124C8F7A-EF74-4C11-8DE4-7A3D4C14D0DF}">
          <p14:sldIdLst/>
        </p14:section>
        <p14:section name="Prestação de Contas" id="{B20FEE6D-AB51-45F2-82C1-4CB8389088D6}">
          <p14:sldIdLst>
            <p14:sldId id="256"/>
            <p14:sldId id="281"/>
            <p14:sldId id="262"/>
            <p14:sldId id="258"/>
            <p14:sldId id="263"/>
            <p14:sldId id="266"/>
            <p14:sldId id="267"/>
            <p14:sldId id="265"/>
            <p14:sldId id="268"/>
            <p14:sldId id="273"/>
            <p14:sldId id="264"/>
          </p14:sldIdLst>
        </p14:section>
        <p14:section name="Supervisão" id="{E08851E8-8D60-4D3A-AD94-D313F6EA4156}">
          <p14:sldIdLst>
            <p14:sldId id="437"/>
            <p14:sldId id="433"/>
            <p14:sldId id="447"/>
            <p14:sldId id="439"/>
            <p14:sldId id="440"/>
            <p14:sldId id="441"/>
            <p14:sldId id="442"/>
            <p14:sldId id="443"/>
            <p14:sldId id="444"/>
            <p14:sldId id="445"/>
            <p14:sldId id="446"/>
            <p14:sldId id="448"/>
            <p14:sldId id="449"/>
            <p14:sldId id="451"/>
            <p14:sldId id="450"/>
            <p14:sldId id="453"/>
            <p14:sldId id="452"/>
          </p14:sldIdLst>
        </p14:section>
        <p14:section name="CNEAS" id="{FF34D5D6-A5F5-4997-9767-46BD7C89C1DA}">
          <p14:sldIdLst>
            <p14:sldId id="454"/>
            <p14:sldId id="4223"/>
            <p14:sldId id="455"/>
            <p14:sldId id="277"/>
            <p14:sldId id="4202"/>
            <p14:sldId id="4219"/>
            <p14:sldId id="465"/>
            <p14:sldId id="464"/>
            <p14:sldId id="462"/>
            <p14:sldId id="4222"/>
          </p14:sldIdLst>
        </p14:section>
        <p14:section name="Novidades" id="{37CDEC4F-DF62-4688-925E-FE5CC7D8B7BB}">
          <p14:sldIdLst>
            <p14:sldId id="456"/>
            <p14:sldId id="460"/>
            <p14:sldId id="459"/>
            <p14:sldId id="458"/>
            <p14:sldId id="272"/>
            <p14:sldId id="274"/>
            <p14:sldId id="279"/>
            <p14:sldId id="283"/>
            <p14:sldId id="461"/>
            <p14:sldId id="282"/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2F48"/>
    <a:srgbClr val="79BFE8"/>
    <a:srgbClr val="4AAB64"/>
    <a:srgbClr val="F9D000"/>
    <a:srgbClr val="475D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798689-CB63-4FEA-8C8E-7F0F375921B4}" v="586" dt="2025-08-05T02:50:11.0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3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er de Paula Dias" userId="a28377e3-cdeb-4eee-a70a-9ec0299758db" providerId="ADAL" clId="{B6798689-CB63-4FEA-8C8E-7F0F375921B4}"/>
    <pc:docChg chg="undo custSel addSld delSld modSld sldOrd addSection modSection">
      <pc:chgData name="Wiler de Paula Dias" userId="a28377e3-cdeb-4eee-a70a-9ec0299758db" providerId="ADAL" clId="{B6798689-CB63-4FEA-8C8E-7F0F375921B4}" dt="2025-08-05T02:56:31.513" v="2835" actId="207"/>
      <pc:docMkLst>
        <pc:docMk/>
      </pc:docMkLst>
      <pc:sldChg chg="modSp mod">
        <pc:chgData name="Wiler de Paula Dias" userId="a28377e3-cdeb-4eee-a70a-9ec0299758db" providerId="ADAL" clId="{B6798689-CB63-4FEA-8C8E-7F0F375921B4}" dt="2025-08-05T00:24:54.401" v="303" actId="1076"/>
        <pc:sldMkLst>
          <pc:docMk/>
          <pc:sldMk cId="2140409692" sldId="262"/>
        </pc:sldMkLst>
        <pc:spChg chg="mod">
          <ac:chgData name="Wiler de Paula Dias" userId="a28377e3-cdeb-4eee-a70a-9ec0299758db" providerId="ADAL" clId="{B6798689-CB63-4FEA-8C8E-7F0F375921B4}" dt="2025-08-05T00:24:33.487" v="292" actId="1076"/>
          <ac:spMkLst>
            <pc:docMk/>
            <pc:sldMk cId="2140409692" sldId="262"/>
            <ac:spMk id="3" creationId="{5435C361-4CEB-3454-55E2-0093F5982FF3}"/>
          </ac:spMkLst>
        </pc:spChg>
        <pc:spChg chg="mod">
          <ac:chgData name="Wiler de Paula Dias" userId="a28377e3-cdeb-4eee-a70a-9ec0299758db" providerId="ADAL" clId="{B6798689-CB63-4FEA-8C8E-7F0F375921B4}" dt="2025-08-05T00:24:43.783" v="302" actId="1036"/>
          <ac:spMkLst>
            <pc:docMk/>
            <pc:sldMk cId="2140409692" sldId="262"/>
            <ac:spMk id="4" creationId="{F782F189-258E-8D8E-FFB9-1CC8958E28CE}"/>
          </ac:spMkLst>
        </pc:spChg>
        <pc:spChg chg="mod">
          <ac:chgData name="Wiler de Paula Dias" userId="a28377e3-cdeb-4eee-a70a-9ec0299758db" providerId="ADAL" clId="{B6798689-CB63-4FEA-8C8E-7F0F375921B4}" dt="2025-08-05T00:24:54.401" v="303" actId="1076"/>
          <ac:spMkLst>
            <pc:docMk/>
            <pc:sldMk cId="2140409692" sldId="262"/>
            <ac:spMk id="7" creationId="{EFC80C43-C299-0D09-363F-CC21FEC8C0D1}"/>
          </ac:spMkLst>
        </pc:spChg>
        <pc:picChg chg="mod">
          <ac:chgData name="Wiler de Paula Dias" userId="a28377e3-cdeb-4eee-a70a-9ec0299758db" providerId="ADAL" clId="{B6798689-CB63-4FEA-8C8E-7F0F375921B4}" dt="2025-08-05T00:24:38.766" v="294" actId="1036"/>
          <ac:picMkLst>
            <pc:docMk/>
            <pc:sldMk cId="2140409692" sldId="262"/>
            <ac:picMk id="2" creationId="{509491C9-163E-3272-9079-EC16746E7BCD}"/>
          </ac:picMkLst>
        </pc:picChg>
      </pc:sldChg>
      <pc:sldChg chg="modSp mod ord">
        <pc:chgData name="Wiler de Paula Dias" userId="a28377e3-cdeb-4eee-a70a-9ec0299758db" providerId="ADAL" clId="{B6798689-CB63-4FEA-8C8E-7F0F375921B4}" dt="2025-08-05T00:17:12.023" v="199" actId="20577"/>
        <pc:sldMkLst>
          <pc:docMk/>
          <pc:sldMk cId="1799983021" sldId="264"/>
        </pc:sldMkLst>
        <pc:graphicFrameChg chg="modGraphic">
          <ac:chgData name="Wiler de Paula Dias" userId="a28377e3-cdeb-4eee-a70a-9ec0299758db" providerId="ADAL" clId="{B6798689-CB63-4FEA-8C8E-7F0F375921B4}" dt="2025-08-05T00:17:12.023" v="199" actId="20577"/>
          <ac:graphicFrameMkLst>
            <pc:docMk/>
            <pc:sldMk cId="1799983021" sldId="264"/>
            <ac:graphicFrameMk id="4" creationId="{74ED03D1-7E2E-AA2D-8AC7-B523C2569A56}"/>
          </ac:graphicFrameMkLst>
        </pc:graphicFrameChg>
      </pc:sldChg>
      <pc:sldChg chg="modSp mod">
        <pc:chgData name="Wiler de Paula Dias" userId="a28377e3-cdeb-4eee-a70a-9ec0299758db" providerId="ADAL" clId="{B6798689-CB63-4FEA-8C8E-7F0F375921B4}" dt="2025-08-04T23:53:18.690" v="9" actId="1035"/>
        <pc:sldMkLst>
          <pc:docMk/>
          <pc:sldMk cId="574802823" sldId="265"/>
        </pc:sldMkLst>
        <pc:spChg chg="mod">
          <ac:chgData name="Wiler de Paula Dias" userId="a28377e3-cdeb-4eee-a70a-9ec0299758db" providerId="ADAL" clId="{B6798689-CB63-4FEA-8C8E-7F0F375921B4}" dt="2025-08-04T23:53:18.690" v="9" actId="1035"/>
          <ac:spMkLst>
            <pc:docMk/>
            <pc:sldMk cId="574802823" sldId="265"/>
            <ac:spMk id="4" creationId="{A61FC764-F4DC-513A-C8F0-C73D18525E40}"/>
          </ac:spMkLst>
        </pc:spChg>
      </pc:sldChg>
      <pc:sldChg chg="modSp mod">
        <pc:chgData name="Wiler de Paula Dias" userId="a28377e3-cdeb-4eee-a70a-9ec0299758db" providerId="ADAL" clId="{B6798689-CB63-4FEA-8C8E-7F0F375921B4}" dt="2025-08-05T00:25:12.799" v="304" actId="207"/>
        <pc:sldMkLst>
          <pc:docMk/>
          <pc:sldMk cId="4030105021" sldId="266"/>
        </pc:sldMkLst>
        <pc:spChg chg="mod">
          <ac:chgData name="Wiler de Paula Dias" userId="a28377e3-cdeb-4eee-a70a-9ec0299758db" providerId="ADAL" clId="{B6798689-CB63-4FEA-8C8E-7F0F375921B4}" dt="2025-08-05T00:25:12.799" v="304" actId="207"/>
          <ac:spMkLst>
            <pc:docMk/>
            <pc:sldMk cId="4030105021" sldId="266"/>
            <ac:spMk id="11" creationId="{06BBF760-BB1A-2C5F-11CC-3502F124C02B}"/>
          </ac:spMkLst>
        </pc:spChg>
      </pc:sldChg>
      <pc:sldChg chg="modSp mod">
        <pc:chgData name="Wiler de Paula Dias" userId="a28377e3-cdeb-4eee-a70a-9ec0299758db" providerId="ADAL" clId="{B6798689-CB63-4FEA-8C8E-7F0F375921B4}" dt="2025-08-04T23:53:30.482" v="18" actId="1035"/>
        <pc:sldMkLst>
          <pc:docMk/>
          <pc:sldMk cId="664843361" sldId="268"/>
        </pc:sldMkLst>
        <pc:spChg chg="mod">
          <ac:chgData name="Wiler de Paula Dias" userId="a28377e3-cdeb-4eee-a70a-9ec0299758db" providerId="ADAL" clId="{B6798689-CB63-4FEA-8C8E-7F0F375921B4}" dt="2025-08-04T23:53:30.482" v="18" actId="1035"/>
          <ac:spMkLst>
            <pc:docMk/>
            <pc:sldMk cId="664843361" sldId="268"/>
            <ac:spMk id="13" creationId="{AD139118-E0B4-5F27-C57A-2BB82BAA4469}"/>
          </ac:spMkLst>
        </pc:spChg>
      </pc:sldChg>
      <pc:sldChg chg="del">
        <pc:chgData name="Wiler de Paula Dias" userId="a28377e3-cdeb-4eee-a70a-9ec0299758db" providerId="ADAL" clId="{B6798689-CB63-4FEA-8C8E-7F0F375921B4}" dt="2025-08-04T23:56:52.541" v="70" actId="47"/>
        <pc:sldMkLst>
          <pc:docMk/>
          <pc:sldMk cId="2904999240" sldId="269"/>
        </pc:sldMkLst>
      </pc:sldChg>
      <pc:sldChg chg="addSp delSp modSp mod ord">
        <pc:chgData name="Wiler de Paula Dias" userId="a28377e3-cdeb-4eee-a70a-9ec0299758db" providerId="ADAL" clId="{B6798689-CB63-4FEA-8C8E-7F0F375921B4}" dt="2025-08-05T02:44:12.797" v="2706" actId="207"/>
        <pc:sldMkLst>
          <pc:docMk/>
          <pc:sldMk cId="2542302702" sldId="272"/>
        </pc:sldMkLst>
        <pc:spChg chg="add mod ord">
          <ac:chgData name="Wiler de Paula Dias" userId="a28377e3-cdeb-4eee-a70a-9ec0299758db" providerId="ADAL" clId="{B6798689-CB63-4FEA-8C8E-7F0F375921B4}" dt="2025-08-05T02:44:12.797" v="2706" actId="207"/>
          <ac:spMkLst>
            <pc:docMk/>
            <pc:sldMk cId="2542302702" sldId="272"/>
            <ac:spMk id="2" creationId="{A559DDF4-5BF6-8C0F-E867-84651D8D4EE2}"/>
          </ac:spMkLst>
        </pc:spChg>
        <pc:spChg chg="mod">
          <ac:chgData name="Wiler de Paula Dias" userId="a28377e3-cdeb-4eee-a70a-9ec0299758db" providerId="ADAL" clId="{B6798689-CB63-4FEA-8C8E-7F0F375921B4}" dt="2025-08-05T01:39:27.672" v="1524" actId="20577"/>
          <ac:spMkLst>
            <pc:docMk/>
            <pc:sldMk cId="2542302702" sldId="272"/>
            <ac:spMk id="3" creationId="{595A619F-28FE-7476-3702-82E1D4DE1F38}"/>
          </ac:spMkLst>
        </pc:spChg>
        <pc:spChg chg="add del mod">
          <ac:chgData name="Wiler de Paula Dias" userId="a28377e3-cdeb-4eee-a70a-9ec0299758db" providerId="ADAL" clId="{B6798689-CB63-4FEA-8C8E-7F0F375921B4}" dt="2025-08-05T00:07:36.043" v="130" actId="478"/>
          <ac:spMkLst>
            <pc:docMk/>
            <pc:sldMk cId="2542302702" sldId="272"/>
            <ac:spMk id="4" creationId="{72C9AEDB-02D0-780D-15E7-099E1BE300D2}"/>
          </ac:spMkLst>
        </pc:spChg>
        <pc:spChg chg="mod">
          <ac:chgData name="Wiler de Paula Dias" userId="a28377e3-cdeb-4eee-a70a-9ec0299758db" providerId="ADAL" clId="{B6798689-CB63-4FEA-8C8E-7F0F375921B4}" dt="2025-08-05T01:37:25.799" v="1484" actId="20577"/>
          <ac:spMkLst>
            <pc:docMk/>
            <pc:sldMk cId="2542302702" sldId="272"/>
            <ac:spMk id="5" creationId="{E85F37B2-6E06-BAC2-AB70-6D064BA42B25}"/>
          </ac:spMkLst>
        </pc:spChg>
        <pc:spChg chg="mod">
          <ac:chgData name="Wiler de Paula Dias" userId="a28377e3-cdeb-4eee-a70a-9ec0299758db" providerId="ADAL" clId="{B6798689-CB63-4FEA-8C8E-7F0F375921B4}" dt="2025-08-05T01:37:09.987" v="1477" actId="1076"/>
          <ac:spMkLst>
            <pc:docMk/>
            <pc:sldMk cId="2542302702" sldId="272"/>
            <ac:spMk id="9" creationId="{E942BCAE-2786-7E31-52FC-447DE00981C3}"/>
          </ac:spMkLst>
        </pc:spChg>
        <pc:picChg chg="add mod ord">
          <ac:chgData name="Wiler de Paula Dias" userId="a28377e3-cdeb-4eee-a70a-9ec0299758db" providerId="ADAL" clId="{B6798689-CB63-4FEA-8C8E-7F0F375921B4}" dt="2025-08-05T01:37:03.765" v="1476" actId="1076"/>
          <ac:picMkLst>
            <pc:docMk/>
            <pc:sldMk cId="2542302702" sldId="272"/>
            <ac:picMk id="6" creationId="{7A210A32-EF60-B7ED-63BC-6D175D649765}"/>
          </ac:picMkLst>
        </pc:picChg>
        <pc:picChg chg="mod modCrop">
          <ac:chgData name="Wiler de Paula Dias" userId="a28377e3-cdeb-4eee-a70a-9ec0299758db" providerId="ADAL" clId="{B6798689-CB63-4FEA-8C8E-7F0F375921B4}" dt="2025-08-05T01:37:35.769" v="1485" actId="1076"/>
          <ac:picMkLst>
            <pc:docMk/>
            <pc:sldMk cId="2542302702" sldId="272"/>
            <ac:picMk id="7" creationId="{C3A5687A-BF57-C453-DD84-6ABC3C2D87ED}"/>
          </ac:picMkLst>
        </pc:picChg>
        <pc:picChg chg="add mod modCrop">
          <ac:chgData name="Wiler de Paula Dias" userId="a28377e3-cdeb-4eee-a70a-9ec0299758db" providerId="ADAL" clId="{B6798689-CB63-4FEA-8C8E-7F0F375921B4}" dt="2025-08-05T01:38:05.964" v="1486"/>
          <ac:picMkLst>
            <pc:docMk/>
            <pc:sldMk cId="2542302702" sldId="272"/>
            <ac:picMk id="10" creationId="{8C194781-E6B5-16D5-E2FD-FBC5678556F1}"/>
          </ac:picMkLst>
        </pc:picChg>
      </pc:sldChg>
      <pc:sldChg chg="addSp modSp mod ord">
        <pc:chgData name="Wiler de Paula Dias" userId="a28377e3-cdeb-4eee-a70a-9ec0299758db" providerId="ADAL" clId="{B6798689-CB63-4FEA-8C8E-7F0F375921B4}" dt="2025-08-05T02:44:07.689" v="2705" actId="207"/>
        <pc:sldMkLst>
          <pc:docMk/>
          <pc:sldMk cId="2376435358" sldId="274"/>
        </pc:sldMkLst>
        <pc:spChg chg="add mod ord">
          <ac:chgData name="Wiler de Paula Dias" userId="a28377e3-cdeb-4eee-a70a-9ec0299758db" providerId="ADAL" clId="{B6798689-CB63-4FEA-8C8E-7F0F375921B4}" dt="2025-08-05T02:44:07.689" v="2705" actId="207"/>
          <ac:spMkLst>
            <pc:docMk/>
            <pc:sldMk cId="2376435358" sldId="274"/>
            <ac:spMk id="2" creationId="{D86CC8B5-9FDC-0269-CC37-533EB7399CA1}"/>
          </ac:spMkLst>
        </pc:spChg>
        <pc:spChg chg="mod">
          <ac:chgData name="Wiler de Paula Dias" userId="a28377e3-cdeb-4eee-a70a-9ec0299758db" providerId="ADAL" clId="{B6798689-CB63-4FEA-8C8E-7F0F375921B4}" dt="2025-08-05T00:59:32.033" v="932" actId="1036"/>
          <ac:spMkLst>
            <pc:docMk/>
            <pc:sldMk cId="2376435358" sldId="274"/>
            <ac:spMk id="3" creationId="{99F8CA78-4178-824A-F3F3-FEE1A1FEDA74}"/>
          </ac:spMkLst>
        </pc:spChg>
        <pc:spChg chg="mod">
          <ac:chgData name="Wiler de Paula Dias" userId="a28377e3-cdeb-4eee-a70a-9ec0299758db" providerId="ADAL" clId="{B6798689-CB63-4FEA-8C8E-7F0F375921B4}" dt="2025-08-05T00:54:15.757" v="839" actId="1076"/>
          <ac:spMkLst>
            <pc:docMk/>
            <pc:sldMk cId="2376435358" sldId="274"/>
            <ac:spMk id="6" creationId="{71BDEA90-C483-3AF8-22BA-08352539807D}"/>
          </ac:spMkLst>
        </pc:spChg>
        <pc:spChg chg="add mod">
          <ac:chgData name="Wiler de Paula Dias" userId="a28377e3-cdeb-4eee-a70a-9ec0299758db" providerId="ADAL" clId="{B6798689-CB63-4FEA-8C8E-7F0F375921B4}" dt="2025-08-05T00:59:00.637" v="926" actId="1076"/>
          <ac:spMkLst>
            <pc:docMk/>
            <pc:sldMk cId="2376435358" sldId="274"/>
            <ac:spMk id="8" creationId="{4F59C89F-60C8-3452-1B77-0CD09AD97CA9}"/>
          </ac:spMkLst>
        </pc:spChg>
        <pc:picChg chg="mod ord">
          <ac:chgData name="Wiler de Paula Dias" userId="a28377e3-cdeb-4eee-a70a-9ec0299758db" providerId="ADAL" clId="{B6798689-CB63-4FEA-8C8E-7F0F375921B4}" dt="2025-08-05T00:54:15.757" v="839" actId="1076"/>
          <ac:picMkLst>
            <pc:docMk/>
            <pc:sldMk cId="2376435358" sldId="274"/>
            <ac:picMk id="4" creationId="{407B9434-3326-628C-A1EA-48818FDA7263}"/>
          </ac:picMkLst>
        </pc:picChg>
      </pc:sldChg>
      <pc:sldChg chg="modSp mod ord">
        <pc:chgData name="Wiler de Paula Dias" userId="a28377e3-cdeb-4eee-a70a-9ec0299758db" providerId="ADAL" clId="{B6798689-CB63-4FEA-8C8E-7F0F375921B4}" dt="2025-08-05T00:23:10.382" v="281"/>
        <pc:sldMkLst>
          <pc:docMk/>
          <pc:sldMk cId="1813274340" sldId="277"/>
        </pc:sldMkLst>
        <pc:graphicFrameChg chg="modGraphic">
          <ac:chgData name="Wiler de Paula Dias" userId="a28377e3-cdeb-4eee-a70a-9ec0299758db" providerId="ADAL" clId="{B6798689-CB63-4FEA-8C8E-7F0F375921B4}" dt="2025-08-04T23:54:07.202" v="21" actId="6549"/>
          <ac:graphicFrameMkLst>
            <pc:docMk/>
            <pc:sldMk cId="1813274340" sldId="277"/>
            <ac:graphicFrameMk id="12" creationId="{8BCCD879-9E03-6FCF-B606-5B3583B5866D}"/>
          </ac:graphicFrameMkLst>
        </pc:graphicFrameChg>
      </pc:sldChg>
      <pc:sldChg chg="modSp del mod ord">
        <pc:chgData name="Wiler de Paula Dias" userId="a28377e3-cdeb-4eee-a70a-9ec0299758db" providerId="ADAL" clId="{B6798689-CB63-4FEA-8C8E-7F0F375921B4}" dt="2025-08-05T01:04:01.344" v="982" actId="47"/>
        <pc:sldMkLst>
          <pc:docMk/>
          <pc:sldMk cId="3029532380" sldId="278"/>
        </pc:sldMkLst>
        <pc:spChg chg="mod">
          <ac:chgData name="Wiler de Paula Dias" userId="a28377e3-cdeb-4eee-a70a-9ec0299758db" providerId="ADAL" clId="{B6798689-CB63-4FEA-8C8E-7F0F375921B4}" dt="2025-08-05T00:37:58.508" v="368" actId="21"/>
          <ac:spMkLst>
            <pc:docMk/>
            <pc:sldMk cId="3029532380" sldId="278"/>
            <ac:spMk id="2" creationId="{20B28CA4-AB16-B2A8-F1A9-6D1E594249D9}"/>
          </ac:spMkLst>
        </pc:spChg>
      </pc:sldChg>
      <pc:sldChg chg="addSp modSp mod ord">
        <pc:chgData name="Wiler de Paula Dias" userId="a28377e3-cdeb-4eee-a70a-9ec0299758db" providerId="ADAL" clId="{B6798689-CB63-4FEA-8C8E-7F0F375921B4}" dt="2025-08-05T02:44:02.963" v="2704" actId="207"/>
        <pc:sldMkLst>
          <pc:docMk/>
          <pc:sldMk cId="3386844647" sldId="279"/>
        </pc:sldMkLst>
        <pc:spChg chg="add mod ord">
          <ac:chgData name="Wiler de Paula Dias" userId="a28377e3-cdeb-4eee-a70a-9ec0299758db" providerId="ADAL" clId="{B6798689-CB63-4FEA-8C8E-7F0F375921B4}" dt="2025-08-05T02:44:02.963" v="2704" actId="207"/>
          <ac:spMkLst>
            <pc:docMk/>
            <pc:sldMk cId="3386844647" sldId="279"/>
            <ac:spMk id="2" creationId="{711E82A0-2B39-FBD6-CB51-691B4934D10A}"/>
          </ac:spMkLst>
        </pc:spChg>
        <pc:spChg chg="mod">
          <ac:chgData name="Wiler de Paula Dias" userId="a28377e3-cdeb-4eee-a70a-9ec0299758db" providerId="ADAL" clId="{B6798689-CB63-4FEA-8C8E-7F0F375921B4}" dt="2025-08-05T01:41:30.833" v="1579" actId="20577"/>
          <ac:spMkLst>
            <pc:docMk/>
            <pc:sldMk cId="3386844647" sldId="279"/>
            <ac:spMk id="4" creationId="{9AFB95A5-4475-13BB-CB94-8E1B355C0DC2}"/>
          </ac:spMkLst>
        </pc:spChg>
        <pc:spChg chg="ord">
          <ac:chgData name="Wiler de Paula Dias" userId="a28377e3-cdeb-4eee-a70a-9ec0299758db" providerId="ADAL" clId="{B6798689-CB63-4FEA-8C8E-7F0F375921B4}" dt="2025-08-05T01:40:40.764" v="1531" actId="166"/>
          <ac:spMkLst>
            <pc:docMk/>
            <pc:sldMk cId="3386844647" sldId="279"/>
            <ac:spMk id="9" creationId="{0E5EF532-ABAF-1013-DD05-52C7E9BAD730}"/>
          </ac:spMkLst>
        </pc:spChg>
        <pc:spChg chg="mod">
          <ac:chgData name="Wiler de Paula Dias" userId="a28377e3-cdeb-4eee-a70a-9ec0299758db" providerId="ADAL" clId="{B6798689-CB63-4FEA-8C8E-7F0F375921B4}" dt="2025-08-05T01:40:16.485" v="1527" actId="1076"/>
          <ac:spMkLst>
            <pc:docMk/>
            <pc:sldMk cId="3386844647" sldId="279"/>
            <ac:spMk id="13" creationId="{C382DFDE-086A-99EA-BA27-27BF71E3BFF4}"/>
          </ac:spMkLst>
        </pc:spChg>
        <pc:picChg chg="mod">
          <ac:chgData name="Wiler de Paula Dias" userId="a28377e3-cdeb-4eee-a70a-9ec0299758db" providerId="ADAL" clId="{B6798689-CB63-4FEA-8C8E-7F0F375921B4}" dt="2025-08-05T01:40:20.960" v="1528" actId="14100"/>
          <ac:picMkLst>
            <pc:docMk/>
            <pc:sldMk cId="3386844647" sldId="279"/>
            <ac:picMk id="5" creationId="{EAA1D0EF-08B2-C780-F992-254E4605314D}"/>
          </ac:picMkLst>
        </pc:picChg>
        <pc:picChg chg="mod">
          <ac:chgData name="Wiler de Paula Dias" userId="a28377e3-cdeb-4eee-a70a-9ec0299758db" providerId="ADAL" clId="{B6798689-CB63-4FEA-8C8E-7F0F375921B4}" dt="2025-08-05T01:40:27.275" v="1529" actId="1076"/>
          <ac:picMkLst>
            <pc:docMk/>
            <pc:sldMk cId="3386844647" sldId="279"/>
            <ac:picMk id="6" creationId="{A3C2BC7E-D844-9A82-29DD-6620CC926EE5}"/>
          </ac:picMkLst>
        </pc:picChg>
        <pc:picChg chg="mod">
          <ac:chgData name="Wiler de Paula Dias" userId="a28377e3-cdeb-4eee-a70a-9ec0299758db" providerId="ADAL" clId="{B6798689-CB63-4FEA-8C8E-7F0F375921B4}" dt="2025-08-05T01:40:47.249" v="1532" actId="1076"/>
          <ac:picMkLst>
            <pc:docMk/>
            <pc:sldMk cId="3386844647" sldId="279"/>
            <ac:picMk id="8" creationId="{BDB4D3C5-5ACE-8E6A-78F2-9C02064E38F8}"/>
          </ac:picMkLst>
        </pc:picChg>
        <pc:picChg chg="mod">
          <ac:chgData name="Wiler de Paula Dias" userId="a28377e3-cdeb-4eee-a70a-9ec0299758db" providerId="ADAL" clId="{B6798689-CB63-4FEA-8C8E-7F0F375921B4}" dt="2025-08-05T01:40:33.765" v="1530" actId="14100"/>
          <ac:picMkLst>
            <pc:docMk/>
            <pc:sldMk cId="3386844647" sldId="279"/>
            <ac:picMk id="10" creationId="{54BB6A6A-EC51-79D1-245A-667D1A258876}"/>
          </ac:picMkLst>
        </pc:picChg>
      </pc:sldChg>
      <pc:sldChg chg="addSp delSp modSp mod ord">
        <pc:chgData name="Wiler de Paula Dias" userId="a28377e3-cdeb-4eee-a70a-9ec0299758db" providerId="ADAL" clId="{B6798689-CB63-4FEA-8C8E-7F0F375921B4}" dt="2025-08-05T02:53:38.617" v="2806" actId="1076"/>
        <pc:sldMkLst>
          <pc:docMk/>
          <pc:sldMk cId="2223682441" sldId="280"/>
        </pc:sldMkLst>
        <pc:spChg chg="mod">
          <ac:chgData name="Wiler de Paula Dias" userId="a28377e3-cdeb-4eee-a70a-9ec0299758db" providerId="ADAL" clId="{B6798689-CB63-4FEA-8C8E-7F0F375921B4}" dt="2025-08-05T02:53:38.617" v="2806" actId="1076"/>
          <ac:spMkLst>
            <pc:docMk/>
            <pc:sldMk cId="2223682441" sldId="280"/>
            <ac:spMk id="3" creationId="{2AB66289-3A19-7DF4-4E4E-08A183AE89BB}"/>
          </ac:spMkLst>
        </pc:spChg>
        <pc:spChg chg="del mod">
          <ac:chgData name="Wiler de Paula Dias" userId="a28377e3-cdeb-4eee-a70a-9ec0299758db" providerId="ADAL" clId="{B6798689-CB63-4FEA-8C8E-7F0F375921B4}" dt="2025-08-05T02:53:33.716" v="2805" actId="478"/>
          <ac:spMkLst>
            <pc:docMk/>
            <pc:sldMk cId="2223682441" sldId="280"/>
            <ac:spMk id="7" creationId="{E20DCD0F-0FA6-3AE3-407D-73C140DFB015}"/>
          </ac:spMkLst>
        </pc:spChg>
        <pc:picChg chg="add">
          <ac:chgData name="Wiler de Paula Dias" userId="a28377e3-cdeb-4eee-a70a-9ec0299758db" providerId="ADAL" clId="{B6798689-CB63-4FEA-8C8E-7F0F375921B4}" dt="2025-08-05T02:22:02.811" v="2302"/>
          <ac:picMkLst>
            <pc:docMk/>
            <pc:sldMk cId="2223682441" sldId="280"/>
            <ac:picMk id="5" creationId="{0902E6D6-6B9D-C2F9-DE4A-793EB4DF8B79}"/>
          </ac:picMkLst>
        </pc:picChg>
      </pc:sldChg>
      <pc:sldChg chg="modSp mod">
        <pc:chgData name="Wiler de Paula Dias" userId="a28377e3-cdeb-4eee-a70a-9ec0299758db" providerId="ADAL" clId="{B6798689-CB63-4FEA-8C8E-7F0F375921B4}" dt="2025-08-05T02:54:39.772" v="2809" actId="207"/>
        <pc:sldMkLst>
          <pc:docMk/>
          <pc:sldMk cId="3650698944" sldId="281"/>
        </pc:sldMkLst>
        <pc:spChg chg="mod">
          <ac:chgData name="Wiler de Paula Dias" userId="a28377e3-cdeb-4eee-a70a-9ec0299758db" providerId="ADAL" clId="{B6798689-CB63-4FEA-8C8E-7F0F375921B4}" dt="2025-08-05T02:54:39.772" v="2809" actId="207"/>
          <ac:spMkLst>
            <pc:docMk/>
            <pc:sldMk cId="3650698944" sldId="281"/>
            <ac:spMk id="4" creationId="{6A68929C-66C8-CD64-EE82-3CDD502F2B90}"/>
          </ac:spMkLst>
        </pc:spChg>
        <pc:spChg chg="mod">
          <ac:chgData name="Wiler de Paula Dias" userId="a28377e3-cdeb-4eee-a70a-9ec0299758db" providerId="ADAL" clId="{B6798689-CB63-4FEA-8C8E-7F0F375921B4}" dt="2025-08-05T00:23:29.108" v="283" actId="20577"/>
          <ac:spMkLst>
            <pc:docMk/>
            <pc:sldMk cId="3650698944" sldId="281"/>
            <ac:spMk id="5" creationId="{87AF77A3-20A2-8177-4DB8-F93BA8193F14}"/>
          </ac:spMkLst>
        </pc:spChg>
      </pc:sldChg>
      <pc:sldChg chg="addSp modSp mod">
        <pc:chgData name="Wiler de Paula Dias" userId="a28377e3-cdeb-4eee-a70a-9ec0299758db" providerId="ADAL" clId="{B6798689-CB63-4FEA-8C8E-7F0F375921B4}" dt="2025-08-05T02:43:49.122" v="2701" actId="207"/>
        <pc:sldMkLst>
          <pc:docMk/>
          <pc:sldMk cId="1215604835" sldId="282"/>
        </pc:sldMkLst>
        <pc:spChg chg="mod">
          <ac:chgData name="Wiler de Paula Dias" userId="a28377e3-cdeb-4eee-a70a-9ec0299758db" providerId="ADAL" clId="{B6798689-CB63-4FEA-8C8E-7F0F375921B4}" dt="2025-08-05T01:04:53.100" v="994" actId="1037"/>
          <ac:spMkLst>
            <pc:docMk/>
            <pc:sldMk cId="1215604835" sldId="282"/>
            <ac:spMk id="2" creationId="{44D39FC1-BD1E-AE67-5C42-11EA463B09C5}"/>
          </ac:spMkLst>
        </pc:spChg>
        <pc:spChg chg="mod">
          <ac:chgData name="Wiler de Paula Dias" userId="a28377e3-cdeb-4eee-a70a-9ec0299758db" providerId="ADAL" clId="{B6798689-CB63-4FEA-8C8E-7F0F375921B4}" dt="2025-08-05T00:06:52.257" v="121" actId="207"/>
          <ac:spMkLst>
            <pc:docMk/>
            <pc:sldMk cId="1215604835" sldId="282"/>
            <ac:spMk id="3" creationId="{16D0B1EA-C8B5-AC46-E90C-C4C93FEE84B8}"/>
          </ac:spMkLst>
        </pc:spChg>
        <pc:spChg chg="add mod ord">
          <ac:chgData name="Wiler de Paula Dias" userId="a28377e3-cdeb-4eee-a70a-9ec0299758db" providerId="ADAL" clId="{B6798689-CB63-4FEA-8C8E-7F0F375921B4}" dt="2025-08-05T02:43:49.122" v="2701" actId="207"/>
          <ac:spMkLst>
            <pc:docMk/>
            <pc:sldMk cId="1215604835" sldId="282"/>
            <ac:spMk id="4" creationId="{574359F2-5EEA-A41D-2185-7C719CFFFEFF}"/>
          </ac:spMkLst>
        </pc:spChg>
      </pc:sldChg>
      <pc:sldChg chg="addSp delSp modSp mod ord">
        <pc:chgData name="Wiler de Paula Dias" userId="a28377e3-cdeb-4eee-a70a-9ec0299758db" providerId="ADAL" clId="{B6798689-CB63-4FEA-8C8E-7F0F375921B4}" dt="2025-08-05T02:43:57.922" v="2703" actId="207"/>
        <pc:sldMkLst>
          <pc:docMk/>
          <pc:sldMk cId="622950314" sldId="283"/>
        </pc:sldMkLst>
        <pc:spChg chg="add mod ord">
          <ac:chgData name="Wiler de Paula Dias" userId="a28377e3-cdeb-4eee-a70a-9ec0299758db" providerId="ADAL" clId="{B6798689-CB63-4FEA-8C8E-7F0F375921B4}" dt="2025-08-05T02:43:57.922" v="2703" actId="207"/>
          <ac:spMkLst>
            <pc:docMk/>
            <pc:sldMk cId="622950314" sldId="283"/>
            <ac:spMk id="2" creationId="{5DD2EBD4-242D-C4FA-AB8E-0ED0B36EEC90}"/>
          </ac:spMkLst>
        </pc:spChg>
        <pc:spChg chg="mod">
          <ac:chgData name="Wiler de Paula Dias" userId="a28377e3-cdeb-4eee-a70a-9ec0299758db" providerId="ADAL" clId="{B6798689-CB63-4FEA-8C8E-7F0F375921B4}" dt="2025-08-05T01:40:58.691" v="1538" actId="20577"/>
          <ac:spMkLst>
            <pc:docMk/>
            <pc:sldMk cId="622950314" sldId="283"/>
            <ac:spMk id="3" creationId="{F09BCBAF-E3B0-F1A8-ECD1-2467D793B745}"/>
          </ac:spMkLst>
        </pc:spChg>
        <pc:spChg chg="del">
          <ac:chgData name="Wiler de Paula Dias" userId="a28377e3-cdeb-4eee-a70a-9ec0299758db" providerId="ADAL" clId="{B6798689-CB63-4FEA-8C8E-7F0F375921B4}" dt="2025-08-05T00:09:34.209" v="167" actId="478"/>
          <ac:spMkLst>
            <pc:docMk/>
            <pc:sldMk cId="622950314" sldId="283"/>
            <ac:spMk id="4" creationId="{D5D03843-4C1A-4923-F62F-2C810FAC82CA}"/>
          </ac:spMkLst>
        </pc:spChg>
        <pc:spChg chg="mod">
          <ac:chgData name="Wiler de Paula Dias" userId="a28377e3-cdeb-4eee-a70a-9ec0299758db" providerId="ADAL" clId="{B6798689-CB63-4FEA-8C8E-7F0F375921B4}" dt="2025-08-05T00:08:51.189" v="165" actId="123"/>
          <ac:spMkLst>
            <pc:docMk/>
            <pc:sldMk cId="622950314" sldId="283"/>
            <ac:spMk id="12" creationId="{9140CAF9-C90C-629C-E3AB-A3CB3B20842D}"/>
          </ac:spMkLst>
        </pc:spChg>
        <pc:picChg chg="mod">
          <ac:chgData name="Wiler de Paula Dias" userId="a28377e3-cdeb-4eee-a70a-9ec0299758db" providerId="ADAL" clId="{B6798689-CB63-4FEA-8C8E-7F0F375921B4}" dt="2025-08-05T00:14:28.263" v="189" actId="1037"/>
          <ac:picMkLst>
            <pc:docMk/>
            <pc:sldMk cId="622950314" sldId="283"/>
            <ac:picMk id="5" creationId="{A296CC5C-8436-01AB-5AC2-4AA1FF6605DD}"/>
          </ac:picMkLst>
        </pc:picChg>
      </pc:sldChg>
      <pc:sldChg chg="modSp mod">
        <pc:chgData name="Wiler de Paula Dias" userId="a28377e3-cdeb-4eee-a70a-9ec0299758db" providerId="ADAL" clId="{B6798689-CB63-4FEA-8C8E-7F0F375921B4}" dt="2025-08-05T02:54:50.075" v="2810" actId="207"/>
        <pc:sldMkLst>
          <pc:docMk/>
          <pc:sldMk cId="371105926" sldId="433"/>
        </pc:sldMkLst>
        <pc:spChg chg="mod">
          <ac:chgData name="Wiler de Paula Dias" userId="a28377e3-cdeb-4eee-a70a-9ec0299758db" providerId="ADAL" clId="{B6798689-CB63-4FEA-8C8E-7F0F375921B4}" dt="2025-08-05T02:54:50.075" v="2810" actId="207"/>
          <ac:spMkLst>
            <pc:docMk/>
            <pc:sldMk cId="371105926" sldId="433"/>
            <ac:spMk id="4" creationId="{E8B1CE89-8DB2-7555-CFA0-3FD5D5EF0F2C}"/>
          </ac:spMkLst>
        </pc:spChg>
        <pc:spChg chg="mod">
          <ac:chgData name="Wiler de Paula Dias" userId="a28377e3-cdeb-4eee-a70a-9ec0299758db" providerId="ADAL" clId="{B6798689-CB63-4FEA-8C8E-7F0F375921B4}" dt="2025-08-05T00:26:32.821" v="316" actId="207"/>
          <ac:spMkLst>
            <pc:docMk/>
            <pc:sldMk cId="371105926" sldId="433"/>
            <ac:spMk id="5" creationId="{54312FE9-F775-7A86-E177-DA30BA85F5F8}"/>
          </ac:spMkLst>
        </pc:spChg>
        <pc:spChg chg="mod">
          <ac:chgData name="Wiler de Paula Dias" userId="a28377e3-cdeb-4eee-a70a-9ec0299758db" providerId="ADAL" clId="{B6798689-CB63-4FEA-8C8E-7F0F375921B4}" dt="2025-08-05T01:57:07.295" v="1947" actId="13926"/>
          <ac:spMkLst>
            <pc:docMk/>
            <pc:sldMk cId="371105926" sldId="433"/>
            <ac:spMk id="10" creationId="{5136D339-F370-4EE2-166D-657C4784D184}"/>
          </ac:spMkLst>
        </pc:spChg>
      </pc:sldChg>
      <pc:sldChg chg="modSp mod">
        <pc:chgData name="Wiler de Paula Dias" userId="a28377e3-cdeb-4eee-a70a-9ec0299758db" providerId="ADAL" clId="{B6798689-CB63-4FEA-8C8E-7F0F375921B4}" dt="2025-08-05T00:17:45.712" v="202" actId="20577"/>
        <pc:sldMkLst>
          <pc:docMk/>
          <pc:sldMk cId="2256058216" sldId="437"/>
        </pc:sldMkLst>
        <pc:spChg chg="mod">
          <ac:chgData name="Wiler de Paula Dias" userId="a28377e3-cdeb-4eee-a70a-9ec0299758db" providerId="ADAL" clId="{B6798689-CB63-4FEA-8C8E-7F0F375921B4}" dt="2025-08-05T00:17:45.712" v="202" actId="20577"/>
          <ac:spMkLst>
            <pc:docMk/>
            <pc:sldMk cId="2256058216" sldId="437"/>
            <ac:spMk id="5" creationId="{00000000-0000-0000-0000-000000000000}"/>
          </ac:spMkLst>
        </pc:spChg>
      </pc:sldChg>
      <pc:sldChg chg="modSp mod">
        <pc:chgData name="Wiler de Paula Dias" userId="a28377e3-cdeb-4eee-a70a-9ec0299758db" providerId="ADAL" clId="{B6798689-CB63-4FEA-8C8E-7F0F375921B4}" dt="2025-08-05T02:55:01.262" v="2816" actId="1035"/>
        <pc:sldMkLst>
          <pc:docMk/>
          <pc:sldMk cId="724209814" sldId="439"/>
        </pc:sldMkLst>
        <pc:spChg chg="mod">
          <ac:chgData name="Wiler de Paula Dias" userId="a28377e3-cdeb-4eee-a70a-9ec0299758db" providerId="ADAL" clId="{B6798689-CB63-4FEA-8C8E-7F0F375921B4}" dt="2025-08-05T02:55:01.262" v="2816" actId="1035"/>
          <ac:spMkLst>
            <pc:docMk/>
            <pc:sldMk cId="724209814" sldId="439"/>
            <ac:spMk id="4" creationId="{B298AE3E-F054-89F7-5F93-5F2C6C849FEC}"/>
          </ac:spMkLst>
        </pc:spChg>
        <pc:graphicFrameChg chg="mod">
          <ac:chgData name="Wiler de Paula Dias" userId="a28377e3-cdeb-4eee-a70a-9ec0299758db" providerId="ADAL" clId="{B6798689-CB63-4FEA-8C8E-7F0F375921B4}" dt="2025-08-05T00:18:30.299" v="208" actId="207"/>
          <ac:graphicFrameMkLst>
            <pc:docMk/>
            <pc:sldMk cId="724209814" sldId="439"/>
            <ac:graphicFrameMk id="5" creationId="{5868B6E3-434D-E142-5EF7-8DEF354AB1C5}"/>
          </ac:graphicFrameMkLst>
        </pc:graphicFrameChg>
      </pc:sldChg>
      <pc:sldChg chg="modSp mod">
        <pc:chgData name="Wiler de Paula Dias" userId="a28377e3-cdeb-4eee-a70a-9ec0299758db" providerId="ADAL" clId="{B6798689-CB63-4FEA-8C8E-7F0F375921B4}" dt="2025-08-05T02:55:07.832" v="2818" actId="14100"/>
        <pc:sldMkLst>
          <pc:docMk/>
          <pc:sldMk cId="3289660731" sldId="440"/>
        </pc:sldMkLst>
        <pc:spChg chg="mod">
          <ac:chgData name="Wiler de Paula Dias" userId="a28377e3-cdeb-4eee-a70a-9ec0299758db" providerId="ADAL" clId="{B6798689-CB63-4FEA-8C8E-7F0F375921B4}" dt="2025-08-05T02:55:07.832" v="2818" actId="14100"/>
          <ac:spMkLst>
            <pc:docMk/>
            <pc:sldMk cId="3289660731" sldId="440"/>
            <ac:spMk id="4" creationId="{145E8C65-C14D-3F2C-BA49-13FD3BC44E8D}"/>
          </ac:spMkLst>
        </pc:spChg>
        <pc:graphicFrameChg chg="mod">
          <ac:chgData name="Wiler de Paula Dias" userId="a28377e3-cdeb-4eee-a70a-9ec0299758db" providerId="ADAL" clId="{B6798689-CB63-4FEA-8C8E-7F0F375921B4}" dt="2025-08-05T00:28:31.181" v="323" actId="113"/>
          <ac:graphicFrameMkLst>
            <pc:docMk/>
            <pc:sldMk cId="3289660731" sldId="440"/>
            <ac:graphicFrameMk id="2" creationId="{AB871DDE-D780-7774-CA3F-879BDA25EA79}"/>
          </ac:graphicFrameMkLst>
        </pc:graphicFrameChg>
      </pc:sldChg>
      <pc:sldChg chg="modSp mod">
        <pc:chgData name="Wiler de Paula Dias" userId="a28377e3-cdeb-4eee-a70a-9ec0299758db" providerId="ADAL" clId="{B6798689-CB63-4FEA-8C8E-7F0F375921B4}" dt="2025-08-05T02:55:16.632" v="2820" actId="207"/>
        <pc:sldMkLst>
          <pc:docMk/>
          <pc:sldMk cId="1907791656" sldId="441"/>
        </pc:sldMkLst>
        <pc:spChg chg="mod">
          <ac:chgData name="Wiler de Paula Dias" userId="a28377e3-cdeb-4eee-a70a-9ec0299758db" providerId="ADAL" clId="{B6798689-CB63-4FEA-8C8E-7F0F375921B4}" dt="2025-08-05T02:55:16.632" v="2820" actId="207"/>
          <ac:spMkLst>
            <pc:docMk/>
            <pc:sldMk cId="1907791656" sldId="441"/>
            <ac:spMk id="4" creationId="{B45E31C3-E5D1-85D8-17F4-8190D5713DBA}"/>
          </ac:spMkLst>
        </pc:spChg>
        <pc:graphicFrameChg chg="mod">
          <ac:chgData name="Wiler de Paula Dias" userId="a28377e3-cdeb-4eee-a70a-9ec0299758db" providerId="ADAL" clId="{B6798689-CB63-4FEA-8C8E-7F0F375921B4}" dt="2025-08-05T00:28:41.563" v="324" actId="207"/>
          <ac:graphicFrameMkLst>
            <pc:docMk/>
            <pc:sldMk cId="1907791656" sldId="441"/>
            <ac:graphicFrameMk id="2" creationId="{645D711F-6265-C494-8AE7-F1D06F5CF401}"/>
          </ac:graphicFrameMkLst>
        </pc:graphicFrameChg>
      </pc:sldChg>
      <pc:sldChg chg="modSp mod">
        <pc:chgData name="Wiler de Paula Dias" userId="a28377e3-cdeb-4eee-a70a-9ec0299758db" providerId="ADAL" clId="{B6798689-CB63-4FEA-8C8E-7F0F375921B4}" dt="2025-08-05T02:55:36.701" v="2824" actId="14100"/>
        <pc:sldMkLst>
          <pc:docMk/>
          <pc:sldMk cId="4039841234" sldId="442"/>
        </pc:sldMkLst>
        <pc:spChg chg="mod">
          <ac:chgData name="Wiler de Paula Dias" userId="a28377e3-cdeb-4eee-a70a-9ec0299758db" providerId="ADAL" clId="{B6798689-CB63-4FEA-8C8E-7F0F375921B4}" dt="2025-08-05T02:55:36.701" v="2824" actId="14100"/>
          <ac:spMkLst>
            <pc:docMk/>
            <pc:sldMk cId="4039841234" sldId="442"/>
            <ac:spMk id="4" creationId="{E6438242-90D6-1176-B71C-ACC3756D5937}"/>
          </ac:spMkLst>
        </pc:spChg>
        <pc:spChg chg="mod">
          <ac:chgData name="Wiler de Paula Dias" userId="a28377e3-cdeb-4eee-a70a-9ec0299758db" providerId="ADAL" clId="{B6798689-CB63-4FEA-8C8E-7F0F375921B4}" dt="2025-08-05T02:55:29.254" v="2822" actId="1038"/>
          <ac:spMkLst>
            <pc:docMk/>
            <pc:sldMk cId="4039841234" sldId="442"/>
            <ac:spMk id="9" creationId="{14096F22-AB77-6968-4AA8-69D753D5EBC6}"/>
          </ac:spMkLst>
        </pc:spChg>
        <pc:graphicFrameChg chg="modGraphic">
          <ac:chgData name="Wiler de Paula Dias" userId="a28377e3-cdeb-4eee-a70a-9ec0299758db" providerId="ADAL" clId="{B6798689-CB63-4FEA-8C8E-7F0F375921B4}" dt="2025-08-05T00:28:49.423" v="325" actId="207"/>
          <ac:graphicFrameMkLst>
            <pc:docMk/>
            <pc:sldMk cId="4039841234" sldId="442"/>
            <ac:graphicFrameMk id="7" creationId="{8DA5C1DC-C435-175B-9655-715EFE5A73A6}"/>
          </ac:graphicFrameMkLst>
        </pc:graphicFrameChg>
      </pc:sldChg>
      <pc:sldChg chg="modSp mod">
        <pc:chgData name="Wiler de Paula Dias" userId="a28377e3-cdeb-4eee-a70a-9ec0299758db" providerId="ADAL" clId="{B6798689-CB63-4FEA-8C8E-7F0F375921B4}" dt="2025-08-05T02:55:42.541" v="2825" actId="207"/>
        <pc:sldMkLst>
          <pc:docMk/>
          <pc:sldMk cId="2622884592" sldId="443"/>
        </pc:sldMkLst>
        <pc:spChg chg="mod">
          <ac:chgData name="Wiler de Paula Dias" userId="a28377e3-cdeb-4eee-a70a-9ec0299758db" providerId="ADAL" clId="{B6798689-CB63-4FEA-8C8E-7F0F375921B4}" dt="2025-08-05T02:55:42.541" v="2825" actId="207"/>
          <ac:spMkLst>
            <pc:docMk/>
            <pc:sldMk cId="2622884592" sldId="443"/>
            <ac:spMk id="9" creationId="{B1233404-7E91-33AF-116F-86E75366AE5A}"/>
          </ac:spMkLst>
        </pc:spChg>
        <pc:graphicFrameChg chg="mod">
          <ac:chgData name="Wiler de Paula Dias" userId="a28377e3-cdeb-4eee-a70a-9ec0299758db" providerId="ADAL" clId="{B6798689-CB63-4FEA-8C8E-7F0F375921B4}" dt="2025-08-05T00:29:20.359" v="328" actId="113"/>
          <ac:graphicFrameMkLst>
            <pc:docMk/>
            <pc:sldMk cId="2622884592" sldId="443"/>
            <ac:graphicFrameMk id="3" creationId="{9C311792-6722-C0BD-C98C-6D078A8A1DF7}"/>
          </ac:graphicFrameMkLst>
        </pc:graphicFrameChg>
      </pc:sldChg>
      <pc:sldChg chg="modSp mod">
        <pc:chgData name="Wiler de Paula Dias" userId="a28377e3-cdeb-4eee-a70a-9ec0299758db" providerId="ADAL" clId="{B6798689-CB63-4FEA-8C8E-7F0F375921B4}" dt="2025-08-05T02:55:47.492" v="2826" actId="207"/>
        <pc:sldMkLst>
          <pc:docMk/>
          <pc:sldMk cId="1343208289" sldId="444"/>
        </pc:sldMkLst>
        <pc:spChg chg="mod">
          <ac:chgData name="Wiler de Paula Dias" userId="a28377e3-cdeb-4eee-a70a-9ec0299758db" providerId="ADAL" clId="{B6798689-CB63-4FEA-8C8E-7F0F375921B4}" dt="2025-08-05T02:55:47.492" v="2826" actId="207"/>
          <ac:spMkLst>
            <pc:docMk/>
            <pc:sldMk cId="1343208289" sldId="444"/>
            <ac:spMk id="4" creationId="{6BF08BFB-32C7-B561-C934-292C8CC5E240}"/>
          </ac:spMkLst>
        </pc:spChg>
        <pc:graphicFrameChg chg="mod">
          <ac:chgData name="Wiler de Paula Dias" userId="a28377e3-cdeb-4eee-a70a-9ec0299758db" providerId="ADAL" clId="{B6798689-CB63-4FEA-8C8E-7F0F375921B4}" dt="2025-08-05T00:29:49.667" v="335" actId="207"/>
          <ac:graphicFrameMkLst>
            <pc:docMk/>
            <pc:sldMk cId="1343208289" sldId="444"/>
            <ac:graphicFrameMk id="3" creationId="{E8700776-6190-2C08-F8C1-4DD9C632EE6A}"/>
          </ac:graphicFrameMkLst>
        </pc:graphicFrameChg>
        <pc:graphicFrameChg chg="mod">
          <ac:chgData name="Wiler de Paula Dias" userId="a28377e3-cdeb-4eee-a70a-9ec0299758db" providerId="ADAL" clId="{B6798689-CB63-4FEA-8C8E-7F0F375921B4}" dt="2025-08-05T00:29:52.424" v="336" actId="207"/>
          <ac:graphicFrameMkLst>
            <pc:docMk/>
            <pc:sldMk cId="1343208289" sldId="444"/>
            <ac:graphicFrameMk id="8" creationId="{37598C65-6345-AE2C-EC2C-BDEA4C6884CB}"/>
          </ac:graphicFrameMkLst>
        </pc:graphicFrameChg>
      </pc:sldChg>
      <pc:sldChg chg="modSp mod">
        <pc:chgData name="Wiler de Paula Dias" userId="a28377e3-cdeb-4eee-a70a-9ec0299758db" providerId="ADAL" clId="{B6798689-CB63-4FEA-8C8E-7F0F375921B4}" dt="2025-08-05T02:55:52.413" v="2827" actId="207"/>
        <pc:sldMkLst>
          <pc:docMk/>
          <pc:sldMk cId="1145075317" sldId="445"/>
        </pc:sldMkLst>
        <pc:spChg chg="mod">
          <ac:chgData name="Wiler de Paula Dias" userId="a28377e3-cdeb-4eee-a70a-9ec0299758db" providerId="ADAL" clId="{B6798689-CB63-4FEA-8C8E-7F0F375921B4}" dt="2025-08-05T02:55:52.413" v="2827" actId="207"/>
          <ac:spMkLst>
            <pc:docMk/>
            <pc:sldMk cId="1145075317" sldId="445"/>
            <ac:spMk id="4" creationId="{CE6A7AF6-32CA-04E4-B040-33065D84BF83}"/>
          </ac:spMkLst>
        </pc:spChg>
        <pc:graphicFrameChg chg="mod">
          <ac:chgData name="Wiler de Paula Dias" userId="a28377e3-cdeb-4eee-a70a-9ec0299758db" providerId="ADAL" clId="{B6798689-CB63-4FEA-8C8E-7F0F375921B4}" dt="2025-08-05T00:30:23.926" v="343" actId="207"/>
          <ac:graphicFrameMkLst>
            <pc:docMk/>
            <pc:sldMk cId="1145075317" sldId="445"/>
            <ac:graphicFrameMk id="2" creationId="{020A6095-B207-63AA-90AC-B8F6214ABAF6}"/>
          </ac:graphicFrameMkLst>
        </pc:graphicFrameChg>
        <pc:graphicFrameChg chg="mod">
          <ac:chgData name="Wiler de Paula Dias" userId="a28377e3-cdeb-4eee-a70a-9ec0299758db" providerId="ADAL" clId="{B6798689-CB63-4FEA-8C8E-7F0F375921B4}" dt="2025-08-05T00:30:20.158" v="342" actId="113"/>
          <ac:graphicFrameMkLst>
            <pc:docMk/>
            <pc:sldMk cId="1145075317" sldId="445"/>
            <ac:graphicFrameMk id="13" creationId="{88000F99-D02B-73EF-9AF7-58CFE1D835FA}"/>
          </ac:graphicFrameMkLst>
        </pc:graphicFrameChg>
        <pc:graphicFrameChg chg="mod">
          <ac:chgData name="Wiler de Paula Dias" userId="a28377e3-cdeb-4eee-a70a-9ec0299758db" providerId="ADAL" clId="{B6798689-CB63-4FEA-8C8E-7F0F375921B4}" dt="2025-08-05T00:30:27.709" v="344" actId="207"/>
          <ac:graphicFrameMkLst>
            <pc:docMk/>
            <pc:sldMk cId="1145075317" sldId="445"/>
            <ac:graphicFrameMk id="14" creationId="{2D1F4B2F-C8D2-BE00-1CFB-0EFDD4D16799}"/>
          </ac:graphicFrameMkLst>
        </pc:graphicFrameChg>
      </pc:sldChg>
      <pc:sldChg chg="modSp mod">
        <pc:chgData name="Wiler de Paula Dias" userId="a28377e3-cdeb-4eee-a70a-9ec0299758db" providerId="ADAL" clId="{B6798689-CB63-4FEA-8C8E-7F0F375921B4}" dt="2025-08-05T02:56:00.321" v="2829" actId="207"/>
        <pc:sldMkLst>
          <pc:docMk/>
          <pc:sldMk cId="1290214353" sldId="446"/>
        </pc:sldMkLst>
        <pc:spChg chg="mod">
          <ac:chgData name="Wiler de Paula Dias" userId="a28377e3-cdeb-4eee-a70a-9ec0299758db" providerId="ADAL" clId="{B6798689-CB63-4FEA-8C8E-7F0F375921B4}" dt="2025-08-05T02:56:00.321" v="2829" actId="207"/>
          <ac:spMkLst>
            <pc:docMk/>
            <pc:sldMk cId="1290214353" sldId="446"/>
            <ac:spMk id="3" creationId="{516A448A-356D-3E0A-08E7-DBBE9CE76549}"/>
          </ac:spMkLst>
        </pc:spChg>
        <pc:spChg chg="mod">
          <ac:chgData name="Wiler de Paula Dias" userId="a28377e3-cdeb-4eee-a70a-9ec0299758db" providerId="ADAL" clId="{B6798689-CB63-4FEA-8C8E-7F0F375921B4}" dt="2025-08-05T02:55:57.734" v="2828" actId="207"/>
          <ac:spMkLst>
            <pc:docMk/>
            <pc:sldMk cId="1290214353" sldId="446"/>
            <ac:spMk id="4" creationId="{454A2D3B-E010-35AC-EC07-5D8F34C6B673}"/>
          </ac:spMkLst>
        </pc:spChg>
        <pc:spChg chg="mod">
          <ac:chgData name="Wiler de Paula Dias" userId="a28377e3-cdeb-4eee-a70a-9ec0299758db" providerId="ADAL" clId="{B6798689-CB63-4FEA-8C8E-7F0F375921B4}" dt="2025-08-05T00:19:17.740" v="229" actId="1037"/>
          <ac:spMkLst>
            <pc:docMk/>
            <pc:sldMk cId="1290214353" sldId="446"/>
            <ac:spMk id="9" creationId="{AE621890-53F3-A4C8-A659-94D36D236D48}"/>
          </ac:spMkLst>
        </pc:spChg>
      </pc:sldChg>
      <pc:sldChg chg="modSp mod">
        <pc:chgData name="Wiler de Paula Dias" userId="a28377e3-cdeb-4eee-a70a-9ec0299758db" providerId="ADAL" clId="{B6798689-CB63-4FEA-8C8E-7F0F375921B4}" dt="2025-08-05T02:54:54.553" v="2811" actId="207"/>
        <pc:sldMkLst>
          <pc:docMk/>
          <pc:sldMk cId="3537680227" sldId="447"/>
        </pc:sldMkLst>
        <pc:spChg chg="mod">
          <ac:chgData name="Wiler de Paula Dias" userId="a28377e3-cdeb-4eee-a70a-9ec0299758db" providerId="ADAL" clId="{B6798689-CB63-4FEA-8C8E-7F0F375921B4}" dt="2025-08-05T02:54:54.553" v="2811" actId="207"/>
          <ac:spMkLst>
            <pc:docMk/>
            <pc:sldMk cId="3537680227" sldId="447"/>
            <ac:spMk id="4" creationId="{A5011173-2AC0-4128-5FAA-D35B669927EC}"/>
          </ac:spMkLst>
        </pc:spChg>
        <pc:graphicFrameChg chg="modGraphic">
          <ac:chgData name="Wiler de Paula Dias" userId="a28377e3-cdeb-4eee-a70a-9ec0299758db" providerId="ADAL" clId="{B6798689-CB63-4FEA-8C8E-7F0F375921B4}" dt="2025-08-05T00:27:23.752" v="320" actId="403"/>
          <ac:graphicFrameMkLst>
            <pc:docMk/>
            <pc:sldMk cId="3537680227" sldId="447"/>
            <ac:graphicFrameMk id="2" creationId="{46255898-E1A5-F955-0563-070FED888C9C}"/>
          </ac:graphicFrameMkLst>
        </pc:graphicFrameChg>
      </pc:sldChg>
      <pc:sldChg chg="modSp mod">
        <pc:chgData name="Wiler de Paula Dias" userId="a28377e3-cdeb-4eee-a70a-9ec0299758db" providerId="ADAL" clId="{B6798689-CB63-4FEA-8C8E-7F0F375921B4}" dt="2025-08-05T02:56:05.422" v="2830" actId="207"/>
        <pc:sldMkLst>
          <pc:docMk/>
          <pc:sldMk cId="2302695461" sldId="448"/>
        </pc:sldMkLst>
        <pc:spChg chg="mod">
          <ac:chgData name="Wiler de Paula Dias" userId="a28377e3-cdeb-4eee-a70a-9ec0299758db" providerId="ADAL" clId="{B6798689-CB63-4FEA-8C8E-7F0F375921B4}" dt="2025-08-05T02:56:05.422" v="2830" actId="207"/>
          <ac:spMkLst>
            <pc:docMk/>
            <pc:sldMk cId="2302695461" sldId="448"/>
            <ac:spMk id="4" creationId="{FC75B0B0-CEA8-14A6-C43A-97872E8BD991}"/>
          </ac:spMkLst>
        </pc:spChg>
        <pc:spChg chg="mod">
          <ac:chgData name="Wiler de Paula Dias" userId="a28377e3-cdeb-4eee-a70a-9ec0299758db" providerId="ADAL" clId="{B6798689-CB63-4FEA-8C8E-7F0F375921B4}" dt="2025-08-05T00:19:28.483" v="245" actId="1036"/>
          <ac:spMkLst>
            <pc:docMk/>
            <pc:sldMk cId="2302695461" sldId="448"/>
            <ac:spMk id="9" creationId="{8366C2F8-B855-4657-C4B0-5ACA55FAE3AA}"/>
          </ac:spMkLst>
        </pc:spChg>
        <pc:graphicFrameChg chg="mod">
          <ac:chgData name="Wiler de Paula Dias" userId="a28377e3-cdeb-4eee-a70a-9ec0299758db" providerId="ADAL" clId="{B6798689-CB63-4FEA-8C8E-7F0F375921B4}" dt="2025-08-05T00:19:48.785" v="251" actId="403"/>
          <ac:graphicFrameMkLst>
            <pc:docMk/>
            <pc:sldMk cId="2302695461" sldId="448"/>
            <ac:graphicFrameMk id="2" creationId="{B9866A1E-8FCB-BD1E-3C44-DDCBE92EE2B1}"/>
          </ac:graphicFrameMkLst>
        </pc:graphicFrameChg>
        <pc:graphicFrameChg chg="mod">
          <ac:chgData name="Wiler de Paula Dias" userId="a28377e3-cdeb-4eee-a70a-9ec0299758db" providerId="ADAL" clId="{B6798689-CB63-4FEA-8C8E-7F0F375921B4}" dt="2025-08-05T00:19:45.020" v="250" actId="404"/>
          <ac:graphicFrameMkLst>
            <pc:docMk/>
            <pc:sldMk cId="2302695461" sldId="448"/>
            <ac:graphicFrameMk id="6" creationId="{7417BB89-C849-9CDF-EA51-86825F8368D7}"/>
          </ac:graphicFrameMkLst>
        </pc:graphicFrameChg>
      </pc:sldChg>
      <pc:sldChg chg="modSp mod">
        <pc:chgData name="Wiler de Paula Dias" userId="a28377e3-cdeb-4eee-a70a-9ec0299758db" providerId="ADAL" clId="{B6798689-CB63-4FEA-8C8E-7F0F375921B4}" dt="2025-08-05T02:56:10.060" v="2831" actId="207"/>
        <pc:sldMkLst>
          <pc:docMk/>
          <pc:sldMk cId="2072934842" sldId="449"/>
        </pc:sldMkLst>
        <pc:spChg chg="mod">
          <ac:chgData name="Wiler de Paula Dias" userId="a28377e3-cdeb-4eee-a70a-9ec0299758db" providerId="ADAL" clId="{B6798689-CB63-4FEA-8C8E-7F0F375921B4}" dt="2025-08-05T02:56:10.060" v="2831" actId="207"/>
          <ac:spMkLst>
            <pc:docMk/>
            <pc:sldMk cId="2072934842" sldId="449"/>
            <ac:spMk id="4" creationId="{0370BF7C-7C9E-71F6-ACD2-09117FE98967}"/>
          </ac:spMkLst>
        </pc:spChg>
        <pc:spChg chg="mod">
          <ac:chgData name="Wiler de Paula Dias" userId="a28377e3-cdeb-4eee-a70a-9ec0299758db" providerId="ADAL" clId="{B6798689-CB63-4FEA-8C8E-7F0F375921B4}" dt="2025-08-05T00:20:46.255" v="262" actId="1076"/>
          <ac:spMkLst>
            <pc:docMk/>
            <pc:sldMk cId="2072934842" sldId="449"/>
            <ac:spMk id="7" creationId="{EA43C34C-71CB-56CC-6319-FD82505888D8}"/>
          </ac:spMkLst>
        </pc:spChg>
        <pc:spChg chg="mod">
          <ac:chgData name="Wiler de Paula Dias" userId="a28377e3-cdeb-4eee-a70a-9ec0299758db" providerId="ADAL" clId="{B6798689-CB63-4FEA-8C8E-7F0F375921B4}" dt="2025-08-05T00:20:23.230" v="258" actId="2085"/>
          <ac:spMkLst>
            <pc:docMk/>
            <pc:sldMk cId="2072934842" sldId="449"/>
            <ac:spMk id="9" creationId="{75D08318-B303-500F-8151-BD3C96AFC5F0}"/>
          </ac:spMkLst>
        </pc:spChg>
        <pc:graphicFrameChg chg="mod">
          <ac:chgData name="Wiler de Paula Dias" userId="a28377e3-cdeb-4eee-a70a-9ec0299758db" providerId="ADAL" clId="{B6798689-CB63-4FEA-8C8E-7F0F375921B4}" dt="2025-08-05T00:20:52.917" v="263" actId="207"/>
          <ac:graphicFrameMkLst>
            <pc:docMk/>
            <pc:sldMk cId="2072934842" sldId="449"/>
            <ac:graphicFrameMk id="2" creationId="{20882D2B-ABB2-E4FB-E89F-6A0A36F2E6A4}"/>
          </ac:graphicFrameMkLst>
        </pc:graphicFrameChg>
        <pc:graphicFrameChg chg="modGraphic">
          <ac:chgData name="Wiler de Paula Dias" userId="a28377e3-cdeb-4eee-a70a-9ec0299758db" providerId="ADAL" clId="{B6798689-CB63-4FEA-8C8E-7F0F375921B4}" dt="2025-08-05T00:20:30.882" v="259" actId="207"/>
          <ac:graphicFrameMkLst>
            <pc:docMk/>
            <pc:sldMk cId="2072934842" sldId="449"/>
            <ac:graphicFrameMk id="8" creationId="{2AA7561A-2307-D123-654D-99783F69CB30}"/>
          </ac:graphicFrameMkLst>
        </pc:graphicFrameChg>
      </pc:sldChg>
      <pc:sldChg chg="modSp mod">
        <pc:chgData name="Wiler de Paula Dias" userId="a28377e3-cdeb-4eee-a70a-9ec0299758db" providerId="ADAL" clId="{B6798689-CB63-4FEA-8C8E-7F0F375921B4}" dt="2025-08-05T02:56:19.421" v="2833" actId="207"/>
        <pc:sldMkLst>
          <pc:docMk/>
          <pc:sldMk cId="2069087210" sldId="450"/>
        </pc:sldMkLst>
        <pc:spChg chg="mod">
          <ac:chgData name="Wiler de Paula Dias" userId="a28377e3-cdeb-4eee-a70a-9ec0299758db" providerId="ADAL" clId="{B6798689-CB63-4FEA-8C8E-7F0F375921B4}" dt="2025-08-05T02:56:19.421" v="2833" actId="207"/>
          <ac:spMkLst>
            <pc:docMk/>
            <pc:sldMk cId="2069087210" sldId="450"/>
            <ac:spMk id="4" creationId="{E1D7FDB7-4739-365E-2ADE-725717612CFF}"/>
          </ac:spMkLst>
        </pc:spChg>
        <pc:spChg chg="mod">
          <ac:chgData name="Wiler de Paula Dias" userId="a28377e3-cdeb-4eee-a70a-9ec0299758db" providerId="ADAL" clId="{B6798689-CB63-4FEA-8C8E-7F0F375921B4}" dt="2025-08-05T00:30:48.623" v="346" actId="1076"/>
          <ac:spMkLst>
            <pc:docMk/>
            <pc:sldMk cId="2069087210" sldId="450"/>
            <ac:spMk id="9" creationId="{A1620541-8FDC-B7D9-6E73-E5A74A3B5E1E}"/>
          </ac:spMkLst>
        </pc:spChg>
        <pc:graphicFrameChg chg="mod">
          <ac:chgData name="Wiler de Paula Dias" userId="a28377e3-cdeb-4eee-a70a-9ec0299758db" providerId="ADAL" clId="{B6798689-CB63-4FEA-8C8E-7F0F375921B4}" dt="2025-08-05T00:21:49.652" v="277" actId="403"/>
          <ac:graphicFrameMkLst>
            <pc:docMk/>
            <pc:sldMk cId="2069087210" sldId="450"/>
            <ac:graphicFrameMk id="3" creationId="{4A42B774-A8AC-DE22-FCAF-67130ABD9738}"/>
          </ac:graphicFrameMkLst>
        </pc:graphicFrameChg>
        <pc:graphicFrameChg chg="mod">
          <ac:chgData name="Wiler de Paula Dias" userId="a28377e3-cdeb-4eee-a70a-9ec0299758db" providerId="ADAL" clId="{B6798689-CB63-4FEA-8C8E-7F0F375921B4}" dt="2025-08-05T00:21:42.302" v="274" actId="207"/>
          <ac:graphicFrameMkLst>
            <pc:docMk/>
            <pc:sldMk cId="2069087210" sldId="450"/>
            <ac:graphicFrameMk id="5" creationId="{B1CB81B6-2F49-A0C9-ADFE-50FE797BC728}"/>
          </ac:graphicFrameMkLst>
        </pc:graphicFrameChg>
      </pc:sldChg>
      <pc:sldChg chg="modSp mod">
        <pc:chgData name="Wiler de Paula Dias" userId="a28377e3-cdeb-4eee-a70a-9ec0299758db" providerId="ADAL" clId="{B6798689-CB63-4FEA-8C8E-7F0F375921B4}" dt="2025-08-05T02:56:15.065" v="2832" actId="207"/>
        <pc:sldMkLst>
          <pc:docMk/>
          <pc:sldMk cId="2788269278" sldId="451"/>
        </pc:sldMkLst>
        <pc:spChg chg="mod">
          <ac:chgData name="Wiler de Paula Dias" userId="a28377e3-cdeb-4eee-a70a-9ec0299758db" providerId="ADAL" clId="{B6798689-CB63-4FEA-8C8E-7F0F375921B4}" dt="2025-08-05T02:56:15.065" v="2832" actId="207"/>
          <ac:spMkLst>
            <pc:docMk/>
            <pc:sldMk cId="2788269278" sldId="451"/>
            <ac:spMk id="4" creationId="{E92355D9-30DE-4993-AFB3-C079116FBC87}"/>
          </ac:spMkLst>
        </pc:spChg>
        <pc:graphicFrameChg chg="mod">
          <ac:chgData name="Wiler de Paula Dias" userId="a28377e3-cdeb-4eee-a70a-9ec0299758db" providerId="ADAL" clId="{B6798689-CB63-4FEA-8C8E-7F0F375921B4}" dt="2025-08-05T00:21:09.395" v="267" actId="403"/>
          <ac:graphicFrameMkLst>
            <pc:docMk/>
            <pc:sldMk cId="2788269278" sldId="451"/>
            <ac:graphicFrameMk id="2" creationId="{1CBDD94C-6FF4-0892-F682-5D01DFB479EE}"/>
          </ac:graphicFrameMkLst>
        </pc:graphicFrameChg>
        <pc:graphicFrameChg chg="mod">
          <ac:chgData name="Wiler de Paula Dias" userId="a28377e3-cdeb-4eee-a70a-9ec0299758db" providerId="ADAL" clId="{B6798689-CB63-4FEA-8C8E-7F0F375921B4}" dt="2025-08-05T00:21:18.481" v="270" actId="207"/>
          <ac:graphicFrameMkLst>
            <pc:docMk/>
            <pc:sldMk cId="2788269278" sldId="451"/>
            <ac:graphicFrameMk id="3" creationId="{25A4CD06-361C-D64F-257D-BCFF69B84918}"/>
          </ac:graphicFrameMkLst>
        </pc:graphicFrameChg>
      </pc:sldChg>
      <pc:sldChg chg="modSp mod">
        <pc:chgData name="Wiler de Paula Dias" userId="a28377e3-cdeb-4eee-a70a-9ec0299758db" providerId="ADAL" clId="{B6798689-CB63-4FEA-8C8E-7F0F375921B4}" dt="2025-08-05T02:56:31.513" v="2835" actId="207"/>
        <pc:sldMkLst>
          <pc:docMk/>
          <pc:sldMk cId="889122666" sldId="452"/>
        </pc:sldMkLst>
        <pc:spChg chg="mod">
          <ac:chgData name="Wiler de Paula Dias" userId="a28377e3-cdeb-4eee-a70a-9ec0299758db" providerId="ADAL" clId="{B6798689-CB63-4FEA-8C8E-7F0F375921B4}" dt="2025-08-05T02:56:31.513" v="2835" actId="207"/>
          <ac:spMkLst>
            <pc:docMk/>
            <pc:sldMk cId="889122666" sldId="452"/>
            <ac:spMk id="4" creationId="{2A4C1249-4A93-48E9-E555-D4E7188E8DC9}"/>
          </ac:spMkLst>
        </pc:spChg>
      </pc:sldChg>
      <pc:sldChg chg="modSp mod">
        <pc:chgData name="Wiler de Paula Dias" userId="a28377e3-cdeb-4eee-a70a-9ec0299758db" providerId="ADAL" clId="{B6798689-CB63-4FEA-8C8E-7F0F375921B4}" dt="2025-08-05T02:56:25.518" v="2834" actId="207"/>
        <pc:sldMkLst>
          <pc:docMk/>
          <pc:sldMk cId="1820184964" sldId="453"/>
        </pc:sldMkLst>
        <pc:spChg chg="mod">
          <ac:chgData name="Wiler de Paula Dias" userId="a28377e3-cdeb-4eee-a70a-9ec0299758db" providerId="ADAL" clId="{B6798689-CB63-4FEA-8C8E-7F0F375921B4}" dt="2025-08-05T02:56:25.518" v="2834" actId="207"/>
          <ac:spMkLst>
            <pc:docMk/>
            <pc:sldMk cId="1820184964" sldId="453"/>
            <ac:spMk id="4" creationId="{9731765B-E3A0-FBB3-B198-1B13BB4D54A9}"/>
          </ac:spMkLst>
        </pc:spChg>
      </pc:sldChg>
      <pc:sldChg chg="ord">
        <pc:chgData name="Wiler de Paula Dias" userId="a28377e3-cdeb-4eee-a70a-9ec0299758db" providerId="ADAL" clId="{B6798689-CB63-4FEA-8C8E-7F0F375921B4}" dt="2025-08-05T00:23:10.382" v="281"/>
        <pc:sldMkLst>
          <pc:docMk/>
          <pc:sldMk cId="3776896302" sldId="454"/>
        </pc:sldMkLst>
      </pc:sldChg>
      <pc:sldChg chg="addSp modSp mod ord">
        <pc:chgData name="Wiler de Paula Dias" userId="a28377e3-cdeb-4eee-a70a-9ec0299758db" providerId="ADAL" clId="{B6798689-CB63-4FEA-8C8E-7F0F375921B4}" dt="2025-08-05T02:42:49.747" v="2700"/>
        <pc:sldMkLst>
          <pc:docMk/>
          <pc:sldMk cId="2107512370" sldId="455"/>
        </pc:sldMkLst>
        <pc:spChg chg="add mod">
          <ac:chgData name="Wiler de Paula Dias" userId="a28377e3-cdeb-4eee-a70a-9ec0299758db" providerId="ADAL" clId="{B6798689-CB63-4FEA-8C8E-7F0F375921B4}" dt="2025-08-04T23:56:47.289" v="69" actId="1076"/>
          <ac:spMkLst>
            <pc:docMk/>
            <pc:sldMk cId="2107512370" sldId="455"/>
            <ac:spMk id="2" creationId="{F4F8D098-D777-228C-76DE-2ED39C23A49D}"/>
          </ac:spMkLst>
        </pc:spChg>
        <pc:spChg chg="mod">
          <ac:chgData name="Wiler de Paula Dias" userId="a28377e3-cdeb-4eee-a70a-9ec0299758db" providerId="ADAL" clId="{B6798689-CB63-4FEA-8C8E-7F0F375921B4}" dt="2025-08-04T23:55:54.773" v="52" actId="1076"/>
          <ac:spMkLst>
            <pc:docMk/>
            <pc:sldMk cId="2107512370" sldId="455"/>
            <ac:spMk id="12" creationId="{6C4A7905-FCF1-778E-8E77-8D905FCF7906}"/>
          </ac:spMkLst>
        </pc:spChg>
        <pc:graphicFrameChg chg="mod">
          <ac:chgData name="Wiler de Paula Dias" userId="a28377e3-cdeb-4eee-a70a-9ec0299758db" providerId="ADAL" clId="{B6798689-CB63-4FEA-8C8E-7F0F375921B4}" dt="2025-08-04T23:55:50.200" v="51" actId="14100"/>
          <ac:graphicFrameMkLst>
            <pc:docMk/>
            <pc:sldMk cId="2107512370" sldId="455"/>
            <ac:graphicFrameMk id="8" creationId="{1B4C7642-C843-5D25-9E23-1FD0AE7259F8}"/>
          </ac:graphicFrameMkLst>
        </pc:graphicFrameChg>
      </pc:sldChg>
      <pc:sldChg chg="modSp add mod ord">
        <pc:chgData name="Wiler de Paula Dias" userId="a28377e3-cdeb-4eee-a70a-9ec0299758db" providerId="ADAL" clId="{B6798689-CB63-4FEA-8C8E-7F0F375921B4}" dt="2025-08-05T01:03:50.875" v="981" actId="20577"/>
        <pc:sldMkLst>
          <pc:docMk/>
          <pc:sldMk cId="3746218534" sldId="456"/>
        </pc:sldMkLst>
        <pc:spChg chg="mod">
          <ac:chgData name="Wiler de Paula Dias" userId="a28377e3-cdeb-4eee-a70a-9ec0299758db" providerId="ADAL" clId="{B6798689-CB63-4FEA-8C8E-7F0F375921B4}" dt="2025-08-05T01:03:50.875" v="981" actId="20577"/>
          <ac:spMkLst>
            <pc:docMk/>
            <pc:sldMk cId="3746218534" sldId="456"/>
            <ac:spMk id="5" creationId="{814F651A-C411-C125-A2AC-956B026E7D03}"/>
          </ac:spMkLst>
        </pc:spChg>
      </pc:sldChg>
      <pc:sldChg chg="addSp delSp modSp add del mod">
        <pc:chgData name="Wiler de Paula Dias" userId="a28377e3-cdeb-4eee-a70a-9ec0299758db" providerId="ADAL" clId="{B6798689-CB63-4FEA-8C8E-7F0F375921B4}" dt="2025-08-05T01:31:21.743" v="1394" actId="47"/>
        <pc:sldMkLst>
          <pc:docMk/>
          <pc:sldMk cId="1136750301" sldId="457"/>
        </pc:sldMkLst>
        <pc:spChg chg="del">
          <ac:chgData name="Wiler de Paula Dias" userId="a28377e3-cdeb-4eee-a70a-9ec0299758db" providerId="ADAL" clId="{B6798689-CB63-4FEA-8C8E-7F0F375921B4}" dt="2025-08-05T00:34:53.202" v="348" actId="478"/>
          <ac:spMkLst>
            <pc:docMk/>
            <pc:sldMk cId="1136750301" sldId="457"/>
            <ac:spMk id="2" creationId="{10269617-8375-5697-F036-6A66A3FCB07E}"/>
          </ac:spMkLst>
        </pc:spChg>
        <pc:spChg chg="mod">
          <ac:chgData name="Wiler de Paula Dias" userId="a28377e3-cdeb-4eee-a70a-9ec0299758db" providerId="ADAL" clId="{B6798689-CB63-4FEA-8C8E-7F0F375921B4}" dt="2025-08-05T01:29:17.972" v="1236" actId="20577"/>
          <ac:spMkLst>
            <pc:docMk/>
            <pc:sldMk cId="1136750301" sldId="457"/>
            <ac:spMk id="4" creationId="{56B89F03-49A1-D9DB-51E1-0D65ADDFF9CC}"/>
          </ac:spMkLst>
        </pc:spChg>
        <pc:spChg chg="add del mod">
          <ac:chgData name="Wiler de Paula Dias" userId="a28377e3-cdeb-4eee-a70a-9ec0299758db" providerId="ADAL" clId="{B6798689-CB63-4FEA-8C8E-7F0F375921B4}" dt="2025-08-05T00:34:56.529" v="349" actId="478"/>
          <ac:spMkLst>
            <pc:docMk/>
            <pc:sldMk cId="1136750301" sldId="457"/>
            <ac:spMk id="5" creationId="{5B09A48C-2B39-7E2B-D377-1C437C6BF037}"/>
          </ac:spMkLst>
        </pc:spChg>
        <pc:spChg chg="add del mod">
          <ac:chgData name="Wiler de Paula Dias" userId="a28377e3-cdeb-4eee-a70a-9ec0299758db" providerId="ADAL" clId="{B6798689-CB63-4FEA-8C8E-7F0F375921B4}" dt="2025-08-05T01:15:58.007" v="1217" actId="478"/>
          <ac:spMkLst>
            <pc:docMk/>
            <pc:sldMk cId="1136750301" sldId="457"/>
            <ac:spMk id="15" creationId="{CE324746-213C-CB0A-BF48-4AFE8089786F}"/>
          </ac:spMkLst>
        </pc:spChg>
        <pc:spChg chg="add del mod">
          <ac:chgData name="Wiler de Paula Dias" userId="a28377e3-cdeb-4eee-a70a-9ec0299758db" providerId="ADAL" clId="{B6798689-CB63-4FEA-8C8E-7F0F375921B4}" dt="2025-08-05T01:16:15.798" v="1220" actId="478"/>
          <ac:spMkLst>
            <pc:docMk/>
            <pc:sldMk cId="1136750301" sldId="457"/>
            <ac:spMk id="17" creationId="{B24CA5D9-B30F-55D5-0430-5124089A14AB}"/>
          </ac:spMkLst>
        </pc:spChg>
        <pc:spChg chg="add del mod">
          <ac:chgData name="Wiler de Paula Dias" userId="a28377e3-cdeb-4eee-a70a-9ec0299758db" providerId="ADAL" clId="{B6798689-CB63-4FEA-8C8E-7F0F375921B4}" dt="2025-08-05T01:30:15.405" v="1383" actId="478"/>
          <ac:spMkLst>
            <pc:docMk/>
            <pc:sldMk cId="1136750301" sldId="457"/>
            <ac:spMk id="19" creationId="{76653EE8-E290-7B77-5EB9-4C06AB90DD69}"/>
          </ac:spMkLst>
        </pc:spChg>
        <pc:spChg chg="add mod ord">
          <ac:chgData name="Wiler de Paula Dias" userId="a28377e3-cdeb-4eee-a70a-9ec0299758db" providerId="ADAL" clId="{B6798689-CB63-4FEA-8C8E-7F0F375921B4}" dt="2025-08-05T00:42:00.939" v="413" actId="1076"/>
          <ac:spMkLst>
            <pc:docMk/>
            <pc:sldMk cId="1136750301" sldId="457"/>
            <ac:spMk id="20" creationId="{88C9F002-F7AB-9FCA-884A-F8EBDCB36133}"/>
          </ac:spMkLst>
        </pc:spChg>
        <pc:picChg chg="add del mod ord">
          <ac:chgData name="Wiler de Paula Dias" userId="a28377e3-cdeb-4eee-a70a-9ec0299758db" providerId="ADAL" clId="{B6798689-CB63-4FEA-8C8E-7F0F375921B4}" dt="2025-08-05T01:09:27.766" v="1030" actId="478"/>
          <ac:picMkLst>
            <pc:docMk/>
            <pc:sldMk cId="1136750301" sldId="457"/>
            <ac:picMk id="7" creationId="{7A5959FC-24FF-8310-CE27-4E649CE64880}"/>
          </ac:picMkLst>
        </pc:picChg>
        <pc:picChg chg="add del mod">
          <ac:chgData name="Wiler de Paula Dias" userId="a28377e3-cdeb-4eee-a70a-9ec0299758db" providerId="ADAL" clId="{B6798689-CB63-4FEA-8C8E-7F0F375921B4}" dt="2025-08-05T01:09:27.766" v="1030" actId="478"/>
          <ac:picMkLst>
            <pc:docMk/>
            <pc:sldMk cId="1136750301" sldId="457"/>
            <ac:picMk id="9" creationId="{9ECF9314-5CB8-34DF-9CBE-8B5884117974}"/>
          </ac:picMkLst>
        </pc:picChg>
        <pc:picChg chg="add del mod">
          <ac:chgData name="Wiler de Paula Dias" userId="a28377e3-cdeb-4eee-a70a-9ec0299758db" providerId="ADAL" clId="{B6798689-CB63-4FEA-8C8E-7F0F375921B4}" dt="2025-08-05T01:09:29.850" v="1031" actId="478"/>
          <ac:picMkLst>
            <pc:docMk/>
            <pc:sldMk cId="1136750301" sldId="457"/>
            <ac:picMk id="11" creationId="{F0F6DEB5-AC73-C34E-5191-C5B0E0A66A99}"/>
          </ac:picMkLst>
        </pc:picChg>
        <pc:picChg chg="add del mod">
          <ac:chgData name="Wiler de Paula Dias" userId="a28377e3-cdeb-4eee-a70a-9ec0299758db" providerId="ADAL" clId="{B6798689-CB63-4FEA-8C8E-7F0F375921B4}" dt="2025-08-05T01:09:32.252" v="1032" actId="478"/>
          <ac:picMkLst>
            <pc:docMk/>
            <pc:sldMk cId="1136750301" sldId="457"/>
            <ac:picMk id="13" creationId="{F1B0C906-D4FA-93C9-4609-E26988C2370E}"/>
          </ac:picMkLst>
        </pc:picChg>
        <pc:picChg chg="add mod modCrop">
          <ac:chgData name="Wiler de Paula Dias" userId="a28377e3-cdeb-4eee-a70a-9ec0299758db" providerId="ADAL" clId="{B6798689-CB63-4FEA-8C8E-7F0F375921B4}" dt="2025-08-05T01:16:09.333" v="1218" actId="1076"/>
          <ac:picMkLst>
            <pc:docMk/>
            <pc:sldMk cId="1136750301" sldId="457"/>
            <ac:picMk id="21" creationId="{FB53D4A4-CEED-D24F-7D1C-08C540529101}"/>
          </ac:picMkLst>
        </pc:picChg>
        <pc:picChg chg="add mod modCrop">
          <ac:chgData name="Wiler de Paula Dias" userId="a28377e3-cdeb-4eee-a70a-9ec0299758db" providerId="ADAL" clId="{B6798689-CB63-4FEA-8C8E-7F0F375921B4}" dt="2025-08-05T01:16:12.253" v="1219" actId="1076"/>
          <ac:picMkLst>
            <pc:docMk/>
            <pc:sldMk cId="1136750301" sldId="457"/>
            <ac:picMk id="23" creationId="{3084F2B0-04DB-BBAA-6E4B-AE3761B61E44}"/>
          </ac:picMkLst>
        </pc:picChg>
      </pc:sldChg>
      <pc:sldChg chg="addSp delSp modSp add mod">
        <pc:chgData name="Wiler de Paula Dias" userId="a28377e3-cdeb-4eee-a70a-9ec0299758db" providerId="ADAL" clId="{B6798689-CB63-4FEA-8C8E-7F0F375921B4}" dt="2025-08-05T02:44:19.109" v="2708" actId="1035"/>
        <pc:sldMkLst>
          <pc:docMk/>
          <pc:sldMk cId="958608769" sldId="458"/>
        </pc:sldMkLst>
        <pc:spChg chg="mod">
          <ac:chgData name="Wiler de Paula Dias" userId="a28377e3-cdeb-4eee-a70a-9ec0299758db" providerId="ADAL" clId="{B6798689-CB63-4FEA-8C8E-7F0F375921B4}" dt="2025-08-05T00:48:19.771" v="723" actId="113"/>
          <ac:spMkLst>
            <pc:docMk/>
            <pc:sldMk cId="958608769" sldId="458"/>
            <ac:spMk id="15" creationId="{731964FC-A487-ED20-0672-9F462CB72A4D}"/>
          </ac:spMkLst>
        </pc:spChg>
        <pc:spChg chg="add mod">
          <ac:chgData name="Wiler de Paula Dias" userId="a28377e3-cdeb-4eee-a70a-9ec0299758db" providerId="ADAL" clId="{B6798689-CB63-4FEA-8C8E-7F0F375921B4}" dt="2025-08-05T00:51:52.848" v="807" actId="20577"/>
          <ac:spMkLst>
            <pc:docMk/>
            <pc:sldMk cId="958608769" sldId="458"/>
            <ac:spMk id="16" creationId="{4568887C-B54C-8A36-939B-A40DC437C447}"/>
          </ac:spMkLst>
        </pc:spChg>
        <pc:spChg chg="del">
          <ac:chgData name="Wiler de Paula Dias" userId="a28377e3-cdeb-4eee-a70a-9ec0299758db" providerId="ADAL" clId="{B6798689-CB63-4FEA-8C8E-7F0F375921B4}" dt="2025-08-05T00:43:09.085" v="425" actId="478"/>
          <ac:spMkLst>
            <pc:docMk/>
            <pc:sldMk cId="958608769" sldId="458"/>
            <ac:spMk id="17" creationId="{5888E871-2AC9-E820-BACB-334832205449}"/>
          </ac:spMkLst>
        </pc:spChg>
        <pc:spChg chg="del">
          <ac:chgData name="Wiler de Paula Dias" userId="a28377e3-cdeb-4eee-a70a-9ec0299758db" providerId="ADAL" clId="{B6798689-CB63-4FEA-8C8E-7F0F375921B4}" dt="2025-08-05T00:43:06.269" v="424" actId="478"/>
          <ac:spMkLst>
            <pc:docMk/>
            <pc:sldMk cId="958608769" sldId="458"/>
            <ac:spMk id="19" creationId="{D090299B-66C3-2AB2-7DF3-3EA3426FA97C}"/>
          </ac:spMkLst>
        </pc:spChg>
        <pc:spChg chg="mod">
          <ac:chgData name="Wiler de Paula Dias" userId="a28377e3-cdeb-4eee-a70a-9ec0299758db" providerId="ADAL" clId="{B6798689-CB63-4FEA-8C8E-7F0F375921B4}" dt="2025-08-05T02:44:19.109" v="2708" actId="1035"/>
          <ac:spMkLst>
            <pc:docMk/>
            <pc:sldMk cId="958608769" sldId="458"/>
            <ac:spMk id="20" creationId="{63A8C277-230C-E929-E9E7-6D8BC22E5E1E}"/>
          </ac:spMkLst>
        </pc:spChg>
        <pc:picChg chg="add mod">
          <ac:chgData name="Wiler de Paula Dias" userId="a28377e3-cdeb-4eee-a70a-9ec0299758db" providerId="ADAL" clId="{B6798689-CB63-4FEA-8C8E-7F0F375921B4}" dt="2025-08-05T00:50:03.667" v="796"/>
          <ac:picMkLst>
            <pc:docMk/>
            <pc:sldMk cId="958608769" sldId="458"/>
            <ac:picMk id="3" creationId="{84D9AE3D-1D3D-8099-27BC-42C047874277}"/>
          </ac:picMkLst>
        </pc:picChg>
        <pc:picChg chg="add mod">
          <ac:chgData name="Wiler de Paula Dias" userId="a28377e3-cdeb-4eee-a70a-9ec0299758db" providerId="ADAL" clId="{B6798689-CB63-4FEA-8C8E-7F0F375921B4}" dt="2025-08-05T00:43:59.169" v="428" actId="1076"/>
          <ac:picMkLst>
            <pc:docMk/>
            <pc:sldMk cId="958608769" sldId="458"/>
            <ac:picMk id="6" creationId="{7F91B11B-F89D-3A93-668E-B36AB2DAFEE3}"/>
          </ac:picMkLst>
        </pc:picChg>
        <pc:picChg chg="del">
          <ac:chgData name="Wiler de Paula Dias" userId="a28377e3-cdeb-4eee-a70a-9ec0299758db" providerId="ADAL" clId="{B6798689-CB63-4FEA-8C8E-7F0F375921B4}" dt="2025-08-05T00:42:42.656" v="415" actId="478"/>
          <ac:picMkLst>
            <pc:docMk/>
            <pc:sldMk cId="958608769" sldId="458"/>
            <ac:picMk id="7" creationId="{16D9CC62-E94B-96FA-2BC2-A77BC773CC23}"/>
          </ac:picMkLst>
        </pc:picChg>
        <pc:picChg chg="del">
          <ac:chgData name="Wiler de Paula Dias" userId="a28377e3-cdeb-4eee-a70a-9ec0299758db" providerId="ADAL" clId="{B6798689-CB63-4FEA-8C8E-7F0F375921B4}" dt="2025-08-05T00:42:44.026" v="416" actId="478"/>
          <ac:picMkLst>
            <pc:docMk/>
            <pc:sldMk cId="958608769" sldId="458"/>
            <ac:picMk id="9" creationId="{B2B03F3F-DE76-04CD-C566-46B21A6182E4}"/>
          </ac:picMkLst>
        </pc:picChg>
        <pc:picChg chg="add mod">
          <ac:chgData name="Wiler de Paula Dias" userId="a28377e3-cdeb-4eee-a70a-9ec0299758db" providerId="ADAL" clId="{B6798689-CB63-4FEA-8C8E-7F0F375921B4}" dt="2025-08-05T00:44:12.661" v="430" actId="1076"/>
          <ac:picMkLst>
            <pc:docMk/>
            <pc:sldMk cId="958608769" sldId="458"/>
            <ac:picMk id="10" creationId="{2CA1AC1B-CAD1-B224-85AE-92BC7AB2D2CA}"/>
          </ac:picMkLst>
        </pc:picChg>
        <pc:picChg chg="del">
          <ac:chgData name="Wiler de Paula Dias" userId="a28377e3-cdeb-4eee-a70a-9ec0299758db" providerId="ADAL" clId="{B6798689-CB63-4FEA-8C8E-7F0F375921B4}" dt="2025-08-05T00:42:45.637" v="417" actId="478"/>
          <ac:picMkLst>
            <pc:docMk/>
            <pc:sldMk cId="958608769" sldId="458"/>
            <ac:picMk id="11" creationId="{1BFE2FB9-F527-A215-02A6-0524F21779CB}"/>
          </ac:picMkLst>
        </pc:picChg>
        <pc:picChg chg="del">
          <ac:chgData name="Wiler de Paula Dias" userId="a28377e3-cdeb-4eee-a70a-9ec0299758db" providerId="ADAL" clId="{B6798689-CB63-4FEA-8C8E-7F0F375921B4}" dt="2025-08-05T00:43:03.194" v="423" actId="478"/>
          <ac:picMkLst>
            <pc:docMk/>
            <pc:sldMk cId="958608769" sldId="458"/>
            <ac:picMk id="13" creationId="{CD188B64-7526-2A1E-E1EB-84664DB26B6F}"/>
          </ac:picMkLst>
        </pc:picChg>
        <pc:picChg chg="add mod">
          <ac:chgData name="Wiler de Paula Dias" userId="a28377e3-cdeb-4eee-a70a-9ec0299758db" providerId="ADAL" clId="{B6798689-CB63-4FEA-8C8E-7F0F375921B4}" dt="2025-08-05T00:49:37.974" v="795"/>
          <ac:picMkLst>
            <pc:docMk/>
            <pc:sldMk cId="958608769" sldId="458"/>
            <ac:picMk id="14" creationId="{A5610343-F384-B27A-2C28-C35F47A22D2B}"/>
          </ac:picMkLst>
        </pc:picChg>
      </pc:sldChg>
      <pc:sldChg chg="modSp add mod">
        <pc:chgData name="Wiler de Paula Dias" userId="a28377e3-cdeb-4eee-a70a-9ec0299758db" providerId="ADAL" clId="{B6798689-CB63-4FEA-8C8E-7F0F375921B4}" dt="2025-08-05T02:44:24.979" v="2709" actId="207"/>
        <pc:sldMkLst>
          <pc:docMk/>
          <pc:sldMk cId="259750662" sldId="459"/>
        </pc:sldMkLst>
        <pc:spChg chg="mod">
          <ac:chgData name="Wiler de Paula Dias" userId="a28377e3-cdeb-4eee-a70a-9ec0299758db" providerId="ADAL" clId="{B6798689-CB63-4FEA-8C8E-7F0F375921B4}" dt="2025-08-05T02:44:24.979" v="2709" actId="207"/>
          <ac:spMkLst>
            <pc:docMk/>
            <pc:sldMk cId="259750662" sldId="459"/>
            <ac:spMk id="20" creationId="{A8475714-E246-E8AA-3944-32D83DDEA280}"/>
          </ac:spMkLst>
        </pc:spChg>
      </pc:sldChg>
      <pc:sldChg chg="addSp delSp modSp add mod ord">
        <pc:chgData name="Wiler de Paula Dias" userId="a28377e3-cdeb-4eee-a70a-9ec0299758db" providerId="ADAL" clId="{B6798689-CB63-4FEA-8C8E-7F0F375921B4}" dt="2025-08-05T02:44:29.708" v="2710" actId="207"/>
        <pc:sldMkLst>
          <pc:docMk/>
          <pc:sldMk cId="4266800703" sldId="460"/>
        </pc:sldMkLst>
        <pc:spChg chg="mod">
          <ac:chgData name="Wiler de Paula Dias" userId="a28377e3-cdeb-4eee-a70a-9ec0299758db" providerId="ADAL" clId="{B6798689-CB63-4FEA-8C8E-7F0F375921B4}" dt="2025-08-05T01:15:31.453" v="1216" actId="14100"/>
          <ac:spMkLst>
            <pc:docMk/>
            <pc:sldMk cId="4266800703" sldId="460"/>
            <ac:spMk id="4" creationId="{B6F2EA3E-04F7-27EE-57EB-FA78D2D9D709}"/>
          </ac:spMkLst>
        </pc:spChg>
        <pc:spChg chg="del">
          <ac:chgData name="Wiler de Paula Dias" userId="a28377e3-cdeb-4eee-a70a-9ec0299758db" providerId="ADAL" clId="{B6798689-CB63-4FEA-8C8E-7F0F375921B4}" dt="2025-08-05T01:12:43.275" v="1055" actId="478"/>
          <ac:spMkLst>
            <pc:docMk/>
            <pc:sldMk cId="4266800703" sldId="460"/>
            <ac:spMk id="15" creationId="{5153F73F-BCD3-20E6-BCA4-0BFC18D58B3B}"/>
          </ac:spMkLst>
        </pc:spChg>
        <pc:spChg chg="mod">
          <ac:chgData name="Wiler de Paula Dias" userId="a28377e3-cdeb-4eee-a70a-9ec0299758db" providerId="ADAL" clId="{B6798689-CB63-4FEA-8C8E-7F0F375921B4}" dt="2025-08-05T01:33:13.523" v="1446" actId="1076"/>
          <ac:spMkLst>
            <pc:docMk/>
            <pc:sldMk cId="4266800703" sldId="460"/>
            <ac:spMk id="16" creationId="{C91D5C48-A469-5F51-3F95-EA9BC77E828D}"/>
          </ac:spMkLst>
        </pc:spChg>
        <pc:spChg chg="mod">
          <ac:chgData name="Wiler de Paula Dias" userId="a28377e3-cdeb-4eee-a70a-9ec0299758db" providerId="ADAL" clId="{B6798689-CB63-4FEA-8C8E-7F0F375921B4}" dt="2025-08-05T02:44:29.708" v="2710" actId="207"/>
          <ac:spMkLst>
            <pc:docMk/>
            <pc:sldMk cId="4266800703" sldId="460"/>
            <ac:spMk id="20" creationId="{6AA186DF-9A17-1749-6EEF-DC4433ACABE8}"/>
          </ac:spMkLst>
        </pc:spChg>
        <pc:picChg chg="del">
          <ac:chgData name="Wiler de Paula Dias" userId="a28377e3-cdeb-4eee-a70a-9ec0299758db" providerId="ADAL" clId="{B6798689-CB63-4FEA-8C8E-7F0F375921B4}" dt="2025-08-05T01:12:26.651" v="1050" actId="478"/>
          <ac:picMkLst>
            <pc:docMk/>
            <pc:sldMk cId="4266800703" sldId="460"/>
            <ac:picMk id="3" creationId="{13DF1376-4D4B-DEE7-3275-DF4C6953688C}"/>
          </ac:picMkLst>
        </pc:picChg>
        <pc:picChg chg="add mod">
          <ac:chgData name="Wiler de Paula Dias" userId="a28377e3-cdeb-4eee-a70a-9ec0299758db" providerId="ADAL" clId="{B6798689-CB63-4FEA-8C8E-7F0F375921B4}" dt="2025-08-05T01:32:30.843" v="1442" actId="1076"/>
          <ac:picMkLst>
            <pc:docMk/>
            <pc:sldMk cId="4266800703" sldId="460"/>
            <ac:picMk id="5" creationId="{120D8B06-B397-7484-C456-703257F7EB6D}"/>
          </ac:picMkLst>
        </pc:picChg>
        <pc:picChg chg="del">
          <ac:chgData name="Wiler de Paula Dias" userId="a28377e3-cdeb-4eee-a70a-9ec0299758db" providerId="ADAL" clId="{B6798689-CB63-4FEA-8C8E-7F0F375921B4}" dt="2025-08-05T01:12:40.365" v="1054" actId="478"/>
          <ac:picMkLst>
            <pc:docMk/>
            <pc:sldMk cId="4266800703" sldId="460"/>
            <ac:picMk id="6" creationId="{2F1CD814-C48B-E04E-A915-6F0791FF8735}"/>
          </ac:picMkLst>
        </pc:picChg>
        <pc:picChg chg="add mod">
          <ac:chgData name="Wiler de Paula Dias" userId="a28377e3-cdeb-4eee-a70a-9ec0299758db" providerId="ADAL" clId="{B6798689-CB63-4FEA-8C8E-7F0F375921B4}" dt="2025-08-05T01:30:30.108" v="1386"/>
          <ac:picMkLst>
            <pc:docMk/>
            <pc:sldMk cId="4266800703" sldId="460"/>
            <ac:picMk id="7" creationId="{76152450-72FD-72BC-EA71-2BF3205AC250}"/>
          </ac:picMkLst>
        </pc:picChg>
        <pc:picChg chg="add mod">
          <ac:chgData name="Wiler de Paula Dias" userId="a28377e3-cdeb-4eee-a70a-9ec0299758db" providerId="ADAL" clId="{B6798689-CB63-4FEA-8C8E-7F0F375921B4}" dt="2025-08-05T01:32:30.843" v="1442" actId="1076"/>
          <ac:picMkLst>
            <pc:docMk/>
            <pc:sldMk cId="4266800703" sldId="460"/>
            <ac:picMk id="8" creationId="{A02AA430-98DC-7680-CA48-7D9D75828F4F}"/>
          </ac:picMkLst>
        </pc:picChg>
        <pc:picChg chg="del">
          <ac:chgData name="Wiler de Paula Dias" userId="a28377e3-cdeb-4eee-a70a-9ec0299758db" providerId="ADAL" clId="{B6798689-CB63-4FEA-8C8E-7F0F375921B4}" dt="2025-08-05T01:12:40.365" v="1054" actId="478"/>
          <ac:picMkLst>
            <pc:docMk/>
            <pc:sldMk cId="4266800703" sldId="460"/>
            <ac:picMk id="10" creationId="{4181C19E-4A57-65B0-F323-DE97B2DFE684}"/>
          </ac:picMkLst>
        </pc:picChg>
        <pc:picChg chg="del">
          <ac:chgData name="Wiler de Paula Dias" userId="a28377e3-cdeb-4eee-a70a-9ec0299758db" providerId="ADAL" clId="{B6798689-CB63-4FEA-8C8E-7F0F375921B4}" dt="2025-08-05T01:12:40.365" v="1054" actId="478"/>
          <ac:picMkLst>
            <pc:docMk/>
            <pc:sldMk cId="4266800703" sldId="460"/>
            <ac:picMk id="14" creationId="{EA4BD367-C33A-0BD0-32AC-0B526425898A}"/>
          </ac:picMkLst>
        </pc:picChg>
      </pc:sldChg>
      <pc:sldChg chg="addSp delSp modSp add mod">
        <pc:chgData name="Wiler de Paula Dias" userId="a28377e3-cdeb-4eee-a70a-9ec0299758db" providerId="ADAL" clId="{B6798689-CB63-4FEA-8C8E-7F0F375921B4}" dt="2025-08-05T02:43:53.576" v="2702" actId="207"/>
        <pc:sldMkLst>
          <pc:docMk/>
          <pc:sldMk cId="1986766572" sldId="461"/>
        </pc:sldMkLst>
        <pc:spChg chg="mod">
          <ac:chgData name="Wiler de Paula Dias" userId="a28377e3-cdeb-4eee-a70a-9ec0299758db" providerId="ADAL" clId="{B6798689-CB63-4FEA-8C8E-7F0F375921B4}" dt="2025-08-05T02:43:53.576" v="2702" actId="207"/>
          <ac:spMkLst>
            <pc:docMk/>
            <pc:sldMk cId="1986766572" sldId="461"/>
            <ac:spMk id="2" creationId="{9095481A-BA62-058E-5683-4EC2A4C48FEE}"/>
          </ac:spMkLst>
        </pc:spChg>
        <pc:spChg chg="mod">
          <ac:chgData name="Wiler de Paula Dias" userId="a28377e3-cdeb-4eee-a70a-9ec0299758db" providerId="ADAL" clId="{B6798689-CB63-4FEA-8C8E-7F0F375921B4}" dt="2025-08-05T01:50:30.064" v="1904" actId="1076"/>
          <ac:spMkLst>
            <pc:docMk/>
            <pc:sldMk cId="1986766572" sldId="461"/>
            <ac:spMk id="3" creationId="{7A68A4A4-6F10-A545-F11D-0854C4F07FEC}"/>
          </ac:spMkLst>
        </pc:spChg>
        <pc:spChg chg="add mod">
          <ac:chgData name="Wiler de Paula Dias" userId="a28377e3-cdeb-4eee-a70a-9ec0299758db" providerId="ADAL" clId="{B6798689-CB63-4FEA-8C8E-7F0F375921B4}" dt="2025-08-05T01:44:14.511" v="1582"/>
          <ac:spMkLst>
            <pc:docMk/>
            <pc:sldMk cId="1986766572" sldId="461"/>
            <ac:spMk id="6" creationId="{7CABB47E-9B86-F10D-474C-A4A032B2EB5C}"/>
          </ac:spMkLst>
        </pc:spChg>
        <pc:spChg chg="add mod">
          <ac:chgData name="Wiler de Paula Dias" userId="a28377e3-cdeb-4eee-a70a-9ec0299758db" providerId="ADAL" clId="{B6798689-CB63-4FEA-8C8E-7F0F375921B4}" dt="2025-08-05T01:48:59.799" v="1885" actId="404"/>
          <ac:spMkLst>
            <pc:docMk/>
            <pc:sldMk cId="1986766572" sldId="461"/>
            <ac:spMk id="7" creationId="{CADC3304-4ECA-6AAE-93AE-1BF37A582C73}"/>
          </ac:spMkLst>
        </pc:spChg>
        <pc:spChg chg="add del mod">
          <ac:chgData name="Wiler de Paula Dias" userId="a28377e3-cdeb-4eee-a70a-9ec0299758db" providerId="ADAL" clId="{B6798689-CB63-4FEA-8C8E-7F0F375921B4}" dt="2025-08-05T01:50:40.875" v="1906" actId="478"/>
          <ac:spMkLst>
            <pc:docMk/>
            <pc:sldMk cId="1986766572" sldId="461"/>
            <ac:spMk id="8" creationId="{28F8B8D1-9F1B-4E39-198D-F7B3C4C2A173}"/>
          </ac:spMkLst>
        </pc:spChg>
        <pc:spChg chg="add del mod">
          <ac:chgData name="Wiler de Paula Dias" userId="a28377e3-cdeb-4eee-a70a-9ec0299758db" providerId="ADAL" clId="{B6798689-CB63-4FEA-8C8E-7F0F375921B4}" dt="2025-08-05T01:48:36.784" v="1878" actId="478"/>
          <ac:spMkLst>
            <pc:docMk/>
            <pc:sldMk cId="1986766572" sldId="461"/>
            <ac:spMk id="9" creationId="{54B68074-3C80-8BD4-7568-1EC33A969EFC}"/>
          </ac:spMkLst>
        </pc:spChg>
        <pc:spChg chg="del">
          <ac:chgData name="Wiler de Paula Dias" userId="a28377e3-cdeb-4eee-a70a-9ec0299758db" providerId="ADAL" clId="{B6798689-CB63-4FEA-8C8E-7F0F375921B4}" dt="2025-08-05T01:52:42.389" v="1923" actId="478"/>
          <ac:spMkLst>
            <pc:docMk/>
            <pc:sldMk cId="1986766572" sldId="461"/>
            <ac:spMk id="12" creationId="{661BF0AE-A1A7-B5C7-3414-CCD16B8796C1}"/>
          </ac:spMkLst>
        </pc:spChg>
        <pc:spChg chg="add del mod topLvl">
          <ac:chgData name="Wiler de Paula Dias" userId="a28377e3-cdeb-4eee-a70a-9ec0299758db" providerId="ADAL" clId="{B6798689-CB63-4FEA-8C8E-7F0F375921B4}" dt="2025-08-05T01:49:49.583" v="1897" actId="21"/>
          <ac:spMkLst>
            <pc:docMk/>
            <pc:sldMk cId="1986766572" sldId="461"/>
            <ac:spMk id="13" creationId="{5F289599-AC95-7FB6-C9E7-4203FB2694B3}"/>
          </ac:spMkLst>
        </pc:spChg>
        <pc:spChg chg="add del mod topLvl">
          <ac:chgData name="Wiler de Paula Dias" userId="a28377e3-cdeb-4eee-a70a-9ec0299758db" providerId="ADAL" clId="{B6798689-CB63-4FEA-8C8E-7F0F375921B4}" dt="2025-08-05T01:49:47.508" v="1896" actId="21"/>
          <ac:spMkLst>
            <pc:docMk/>
            <pc:sldMk cId="1986766572" sldId="461"/>
            <ac:spMk id="14" creationId="{E03D98C3-3DE3-BDCF-F7AC-61EFD3B785B4}"/>
          </ac:spMkLst>
        </pc:spChg>
        <pc:spChg chg="add mod">
          <ac:chgData name="Wiler de Paula Dias" userId="a28377e3-cdeb-4eee-a70a-9ec0299758db" providerId="ADAL" clId="{B6798689-CB63-4FEA-8C8E-7F0F375921B4}" dt="2025-08-05T01:55:48.760" v="1940" actId="1076"/>
          <ac:spMkLst>
            <pc:docMk/>
            <pc:sldMk cId="1986766572" sldId="461"/>
            <ac:spMk id="15" creationId="{5F289599-AC95-7FB6-C9E7-4203FB2694B3}"/>
          </ac:spMkLst>
        </pc:spChg>
        <pc:spChg chg="add mod">
          <ac:chgData name="Wiler de Paula Dias" userId="a28377e3-cdeb-4eee-a70a-9ec0299758db" providerId="ADAL" clId="{B6798689-CB63-4FEA-8C8E-7F0F375921B4}" dt="2025-08-05T01:56:10.671" v="1945" actId="1076"/>
          <ac:spMkLst>
            <pc:docMk/>
            <pc:sldMk cId="1986766572" sldId="461"/>
            <ac:spMk id="16" creationId="{51B4F2C2-AA2D-9461-5002-77468A0AED14}"/>
          </ac:spMkLst>
        </pc:spChg>
        <pc:spChg chg="add mod">
          <ac:chgData name="Wiler de Paula Dias" userId="a28377e3-cdeb-4eee-a70a-9ec0299758db" providerId="ADAL" clId="{B6798689-CB63-4FEA-8C8E-7F0F375921B4}" dt="2025-08-05T01:51:12.285" v="1912" actId="14100"/>
          <ac:spMkLst>
            <pc:docMk/>
            <pc:sldMk cId="1986766572" sldId="461"/>
            <ac:spMk id="18" creationId="{E8F2BA02-CD9D-E966-B2A8-0E30489E9F98}"/>
          </ac:spMkLst>
        </pc:spChg>
        <pc:grpChg chg="add del mod">
          <ac:chgData name="Wiler de Paula Dias" userId="a28377e3-cdeb-4eee-a70a-9ec0299758db" providerId="ADAL" clId="{B6798689-CB63-4FEA-8C8E-7F0F375921B4}" dt="2025-08-05T01:50:38.998" v="1905" actId="478"/>
          <ac:grpSpMkLst>
            <pc:docMk/>
            <pc:sldMk cId="1986766572" sldId="461"/>
            <ac:grpSpMk id="4" creationId="{72915C34-C3FC-81FE-076C-4F28E01BC7F2}"/>
          </ac:grpSpMkLst>
        </pc:grpChg>
        <pc:grpChg chg="add del mod">
          <ac:chgData name="Wiler de Paula Dias" userId="a28377e3-cdeb-4eee-a70a-9ec0299758db" providerId="ADAL" clId="{B6798689-CB63-4FEA-8C8E-7F0F375921B4}" dt="2025-08-05T01:49:47.508" v="1896" actId="21"/>
          <ac:grpSpMkLst>
            <pc:docMk/>
            <pc:sldMk cId="1986766572" sldId="461"/>
            <ac:grpSpMk id="11" creationId="{F903516C-999D-F029-3805-88542D5A41B7}"/>
          </ac:grpSpMkLst>
        </pc:grpChg>
        <pc:graphicFrameChg chg="add mod modGraphic">
          <ac:chgData name="Wiler de Paula Dias" userId="a28377e3-cdeb-4eee-a70a-9ec0299758db" providerId="ADAL" clId="{B6798689-CB63-4FEA-8C8E-7F0F375921B4}" dt="2025-08-05T01:51:20.257" v="1913" actId="1076"/>
          <ac:graphicFrameMkLst>
            <pc:docMk/>
            <pc:sldMk cId="1986766572" sldId="461"/>
            <ac:graphicFrameMk id="10" creationId="{ED21D310-F10C-601E-9723-F822215E50CE}"/>
          </ac:graphicFrameMkLst>
        </pc:graphicFrameChg>
        <pc:picChg chg="del">
          <ac:chgData name="Wiler de Paula Dias" userId="a28377e3-cdeb-4eee-a70a-9ec0299758db" providerId="ADAL" clId="{B6798689-CB63-4FEA-8C8E-7F0F375921B4}" dt="2025-08-05T01:44:14.092" v="1581" actId="478"/>
          <ac:picMkLst>
            <pc:docMk/>
            <pc:sldMk cId="1986766572" sldId="461"/>
            <ac:picMk id="5" creationId="{EEFB41C8-D673-A597-1C3F-7AD2DA189E53}"/>
          </ac:picMkLst>
        </pc:picChg>
        <pc:picChg chg="add mod modCrop">
          <ac:chgData name="Wiler de Paula Dias" userId="a28377e3-cdeb-4eee-a70a-9ec0299758db" providerId="ADAL" clId="{B6798689-CB63-4FEA-8C8E-7F0F375921B4}" dt="2025-08-05T01:55:46.183" v="1939" actId="1076"/>
          <ac:picMkLst>
            <pc:docMk/>
            <pc:sldMk cId="1986766572" sldId="461"/>
            <ac:picMk id="20" creationId="{AE6B7734-5053-A85B-F0EA-03ABC5CBAB31}"/>
          </ac:picMkLst>
        </pc:picChg>
        <pc:picChg chg="add mod">
          <ac:chgData name="Wiler de Paula Dias" userId="a28377e3-cdeb-4eee-a70a-9ec0299758db" providerId="ADAL" clId="{B6798689-CB63-4FEA-8C8E-7F0F375921B4}" dt="2025-08-05T01:55:52.226" v="1941" actId="1076"/>
          <ac:picMkLst>
            <pc:docMk/>
            <pc:sldMk cId="1986766572" sldId="461"/>
            <ac:picMk id="1026" creationId="{A0335650-2E51-98BD-57FA-5331169ACC1C}"/>
          </ac:picMkLst>
        </pc:picChg>
      </pc:sldChg>
      <pc:sldChg chg="addSp delSp modSp add mod ord">
        <pc:chgData name="Wiler de Paula Dias" userId="a28377e3-cdeb-4eee-a70a-9ec0299758db" providerId="ADAL" clId="{B6798689-CB63-4FEA-8C8E-7F0F375921B4}" dt="2025-08-05T02:45:10.931" v="2715" actId="20577"/>
        <pc:sldMkLst>
          <pc:docMk/>
          <pc:sldMk cId="1647193122" sldId="462"/>
        </pc:sldMkLst>
        <pc:spChg chg="del">
          <ac:chgData name="Wiler de Paula Dias" userId="a28377e3-cdeb-4eee-a70a-9ec0299758db" providerId="ADAL" clId="{B6798689-CB63-4FEA-8C8E-7F0F375921B4}" dt="2025-08-05T02:00:17.909" v="1962" actId="478"/>
          <ac:spMkLst>
            <pc:docMk/>
            <pc:sldMk cId="1647193122" sldId="462"/>
            <ac:spMk id="3" creationId="{D904ED51-6C05-8674-42BB-0E9F77AC2D28}"/>
          </ac:spMkLst>
        </pc:spChg>
        <pc:spChg chg="del">
          <ac:chgData name="Wiler de Paula Dias" userId="a28377e3-cdeb-4eee-a70a-9ec0299758db" providerId="ADAL" clId="{B6798689-CB63-4FEA-8C8E-7F0F375921B4}" dt="2025-08-05T02:31:29.064" v="2425" actId="478"/>
          <ac:spMkLst>
            <pc:docMk/>
            <pc:sldMk cId="1647193122" sldId="462"/>
            <ac:spMk id="4" creationId="{BD5B849E-A47A-317D-C834-FEBE1932F546}"/>
          </ac:spMkLst>
        </pc:spChg>
        <pc:spChg chg="del">
          <ac:chgData name="Wiler de Paula Dias" userId="a28377e3-cdeb-4eee-a70a-9ec0299758db" providerId="ADAL" clId="{B6798689-CB63-4FEA-8C8E-7F0F375921B4}" dt="2025-08-05T02:00:15.610" v="1961" actId="478"/>
          <ac:spMkLst>
            <pc:docMk/>
            <pc:sldMk cId="1647193122" sldId="462"/>
            <ac:spMk id="7" creationId="{9AE8759A-E631-7CD7-8A5F-0D93035FEE3B}"/>
          </ac:spMkLst>
        </pc:spChg>
        <pc:spChg chg="add del mod">
          <ac:chgData name="Wiler de Paula Dias" userId="a28377e3-cdeb-4eee-a70a-9ec0299758db" providerId="ADAL" clId="{B6798689-CB63-4FEA-8C8E-7F0F375921B4}" dt="2025-08-05T02:31:30.946" v="2426" actId="478"/>
          <ac:spMkLst>
            <pc:docMk/>
            <pc:sldMk cId="1647193122" sldId="462"/>
            <ac:spMk id="8" creationId="{D2FE38CD-0CC7-6044-9BB0-66FCED0E375A}"/>
          </ac:spMkLst>
        </pc:spChg>
        <pc:spChg chg="add mod">
          <ac:chgData name="Wiler de Paula Dias" userId="a28377e3-cdeb-4eee-a70a-9ec0299758db" providerId="ADAL" clId="{B6798689-CB63-4FEA-8C8E-7F0F375921B4}" dt="2025-08-05T02:31:31.271" v="2427"/>
          <ac:spMkLst>
            <pc:docMk/>
            <pc:sldMk cId="1647193122" sldId="462"/>
            <ac:spMk id="9" creationId="{C0ED47E8-6DD3-4816-EE00-174BE4DA50FB}"/>
          </ac:spMkLst>
        </pc:spChg>
        <pc:spChg chg="add mod">
          <ac:chgData name="Wiler de Paula Dias" userId="a28377e3-cdeb-4eee-a70a-9ec0299758db" providerId="ADAL" clId="{B6798689-CB63-4FEA-8C8E-7F0F375921B4}" dt="2025-08-05T02:44:41.913" v="2712" actId="207"/>
          <ac:spMkLst>
            <pc:docMk/>
            <pc:sldMk cId="1647193122" sldId="462"/>
            <ac:spMk id="10" creationId="{ABEFD197-E0B2-6711-AC3D-3F676BBB3333}"/>
          </ac:spMkLst>
        </pc:spChg>
        <pc:spChg chg="add mod ord">
          <ac:chgData name="Wiler de Paula Dias" userId="a28377e3-cdeb-4eee-a70a-9ec0299758db" providerId="ADAL" clId="{B6798689-CB63-4FEA-8C8E-7F0F375921B4}" dt="2025-08-05T02:38:38.607" v="2547" actId="1076"/>
          <ac:spMkLst>
            <pc:docMk/>
            <pc:sldMk cId="1647193122" sldId="462"/>
            <ac:spMk id="11" creationId="{08ACD33E-A6DC-B17D-A9BC-80A12ED3413E}"/>
          </ac:spMkLst>
        </pc:spChg>
        <pc:spChg chg="add mod">
          <ac:chgData name="Wiler de Paula Dias" userId="a28377e3-cdeb-4eee-a70a-9ec0299758db" providerId="ADAL" clId="{B6798689-CB63-4FEA-8C8E-7F0F375921B4}" dt="2025-08-05T02:41:23.706" v="2696" actId="1076"/>
          <ac:spMkLst>
            <pc:docMk/>
            <pc:sldMk cId="1647193122" sldId="462"/>
            <ac:spMk id="14" creationId="{ACCCBD66-5C01-6B1F-6D24-FCFAB6FF21DA}"/>
          </ac:spMkLst>
        </pc:spChg>
        <pc:graphicFrameChg chg="del">
          <ac:chgData name="Wiler de Paula Dias" userId="a28377e3-cdeb-4eee-a70a-9ec0299758db" providerId="ADAL" clId="{B6798689-CB63-4FEA-8C8E-7F0F375921B4}" dt="2025-08-05T01:59:15.897" v="1951" actId="478"/>
          <ac:graphicFrameMkLst>
            <pc:docMk/>
            <pc:sldMk cId="1647193122" sldId="462"/>
            <ac:graphicFrameMk id="2" creationId="{4B19B16E-EBF5-BD67-EB60-B658149DF77F}"/>
          </ac:graphicFrameMkLst>
        </pc:graphicFrameChg>
        <pc:graphicFrameChg chg="add mod">
          <ac:chgData name="Wiler de Paula Dias" userId="a28377e3-cdeb-4eee-a70a-9ec0299758db" providerId="ADAL" clId="{B6798689-CB63-4FEA-8C8E-7F0F375921B4}" dt="2025-08-05T02:45:10.931" v="2715" actId="20577"/>
          <ac:graphicFrameMkLst>
            <pc:docMk/>
            <pc:sldMk cId="1647193122" sldId="462"/>
            <ac:graphicFrameMk id="15" creationId="{0FC689E8-73DF-F631-5614-E5CAEA0E2551}"/>
          </ac:graphicFrameMkLst>
        </pc:graphicFrameChg>
        <pc:picChg chg="add del mod">
          <ac:chgData name="Wiler de Paula Dias" userId="a28377e3-cdeb-4eee-a70a-9ec0299758db" providerId="ADAL" clId="{B6798689-CB63-4FEA-8C8E-7F0F375921B4}" dt="2025-08-05T02:34:12.002" v="2474" actId="478"/>
          <ac:picMkLst>
            <pc:docMk/>
            <pc:sldMk cId="1647193122" sldId="462"/>
            <ac:picMk id="12" creationId="{1A3BFC60-46B9-6242-9969-F565A436684C}"/>
          </ac:picMkLst>
        </pc:picChg>
        <pc:picChg chg="add mod">
          <ac:chgData name="Wiler de Paula Dias" userId="a28377e3-cdeb-4eee-a70a-9ec0299758db" providerId="ADAL" clId="{B6798689-CB63-4FEA-8C8E-7F0F375921B4}" dt="2025-08-05T02:41:15.788" v="2694" actId="1076"/>
          <ac:picMkLst>
            <pc:docMk/>
            <pc:sldMk cId="1647193122" sldId="462"/>
            <ac:picMk id="2050" creationId="{F2202A23-44BE-EAC7-F7A0-D8A14ACA2E80}"/>
          </ac:picMkLst>
        </pc:picChg>
        <pc:picChg chg="add mod">
          <ac:chgData name="Wiler de Paula Dias" userId="a28377e3-cdeb-4eee-a70a-9ec0299758db" providerId="ADAL" clId="{B6798689-CB63-4FEA-8C8E-7F0F375921B4}" dt="2025-08-05T02:41:19.515" v="2695" actId="1076"/>
          <ac:picMkLst>
            <pc:docMk/>
            <pc:sldMk cId="1647193122" sldId="462"/>
            <ac:picMk id="2052" creationId="{81CB8931-F158-47F7-D94D-4D28290819F4}"/>
          </ac:picMkLst>
        </pc:picChg>
        <pc:picChg chg="add del mod">
          <ac:chgData name="Wiler de Paula Dias" userId="a28377e3-cdeb-4eee-a70a-9ec0299758db" providerId="ADAL" clId="{B6798689-CB63-4FEA-8C8E-7F0F375921B4}" dt="2025-08-05T02:30:19.493" v="2419" actId="478"/>
          <ac:picMkLst>
            <pc:docMk/>
            <pc:sldMk cId="1647193122" sldId="462"/>
            <ac:picMk id="2054" creationId="{ABE59A43-DA5B-B2BA-391C-6872EA2411C4}"/>
          </ac:picMkLst>
        </pc:picChg>
        <pc:picChg chg="add mod">
          <ac:chgData name="Wiler de Paula Dias" userId="a28377e3-cdeb-4eee-a70a-9ec0299758db" providerId="ADAL" clId="{B6798689-CB63-4FEA-8C8E-7F0F375921B4}" dt="2025-08-05T02:38:43.325" v="2555" actId="1037"/>
          <ac:picMkLst>
            <pc:docMk/>
            <pc:sldMk cId="1647193122" sldId="462"/>
            <ac:picMk id="2056" creationId="{46D59901-D993-D86F-CD4B-78610A313B5B}"/>
          </ac:picMkLst>
        </pc:picChg>
      </pc:sldChg>
      <pc:sldChg chg="addSp delSp modSp add del mod">
        <pc:chgData name="Wiler de Paula Dias" userId="a28377e3-cdeb-4eee-a70a-9ec0299758db" providerId="ADAL" clId="{B6798689-CB63-4FEA-8C8E-7F0F375921B4}" dt="2025-08-05T02:52:25.248" v="2804" actId="47"/>
        <pc:sldMkLst>
          <pc:docMk/>
          <pc:sldMk cId="979367573" sldId="463"/>
        </pc:sldMkLst>
        <pc:spChg chg="add mod">
          <ac:chgData name="Wiler de Paula Dias" userId="a28377e3-cdeb-4eee-a70a-9ec0299758db" providerId="ADAL" clId="{B6798689-CB63-4FEA-8C8E-7F0F375921B4}" dt="2025-08-05T02:50:07.728" v="2757" actId="21"/>
          <ac:spMkLst>
            <pc:docMk/>
            <pc:sldMk cId="979367573" sldId="463"/>
            <ac:spMk id="3" creationId="{0885AA6E-94F1-587A-94EC-62EA40421ABE}"/>
          </ac:spMkLst>
        </pc:spChg>
        <pc:spChg chg="mod">
          <ac:chgData name="Wiler de Paula Dias" userId="a28377e3-cdeb-4eee-a70a-9ec0299758db" providerId="ADAL" clId="{B6798689-CB63-4FEA-8C8E-7F0F375921B4}" dt="2025-08-05T02:11:45.363" v="2187" actId="207"/>
          <ac:spMkLst>
            <pc:docMk/>
            <pc:sldMk cId="979367573" sldId="463"/>
            <ac:spMk id="4" creationId="{23AEF966-11FF-7865-8D67-E14FA546BAE1}"/>
          </ac:spMkLst>
        </pc:spChg>
        <pc:spChg chg="add mod ord">
          <ac:chgData name="Wiler de Paula Dias" userId="a28377e3-cdeb-4eee-a70a-9ec0299758db" providerId="ADAL" clId="{B6798689-CB63-4FEA-8C8E-7F0F375921B4}" dt="2025-08-05T02:11:39.255" v="2185" actId="207"/>
          <ac:spMkLst>
            <pc:docMk/>
            <pc:sldMk cId="979367573" sldId="463"/>
            <ac:spMk id="5" creationId="{5A75F235-0BA5-5C81-DB31-50FC40CAFB90}"/>
          </ac:spMkLst>
        </pc:spChg>
        <pc:spChg chg="del">
          <ac:chgData name="Wiler de Paula Dias" userId="a28377e3-cdeb-4eee-a70a-9ec0299758db" providerId="ADAL" clId="{B6798689-CB63-4FEA-8C8E-7F0F375921B4}" dt="2025-08-05T02:10:42.020" v="2182" actId="478"/>
          <ac:spMkLst>
            <pc:docMk/>
            <pc:sldMk cId="979367573" sldId="463"/>
            <ac:spMk id="13" creationId="{F8DB2100-7CEC-F7A9-A1FC-82A3A196BEB2}"/>
          </ac:spMkLst>
        </pc:spChg>
        <pc:picChg chg="del">
          <ac:chgData name="Wiler de Paula Dias" userId="a28377e3-cdeb-4eee-a70a-9ec0299758db" providerId="ADAL" clId="{B6798689-CB63-4FEA-8C8E-7F0F375921B4}" dt="2025-08-05T02:03:54.001" v="2022" actId="478"/>
          <ac:picMkLst>
            <pc:docMk/>
            <pc:sldMk cId="979367573" sldId="463"/>
            <ac:picMk id="2050" creationId="{56F7C2BD-858D-E2F3-EFD0-D046136D7A1C}"/>
          </ac:picMkLst>
        </pc:picChg>
        <pc:picChg chg="del">
          <ac:chgData name="Wiler de Paula Dias" userId="a28377e3-cdeb-4eee-a70a-9ec0299758db" providerId="ADAL" clId="{B6798689-CB63-4FEA-8C8E-7F0F375921B4}" dt="2025-08-05T02:03:58.930" v="2024" actId="478"/>
          <ac:picMkLst>
            <pc:docMk/>
            <pc:sldMk cId="979367573" sldId="463"/>
            <ac:picMk id="2052" creationId="{E6747203-8F39-9B7B-77A2-426590C50CAF}"/>
          </ac:picMkLst>
        </pc:picChg>
      </pc:sldChg>
      <pc:sldChg chg="addSp delSp modSp add mod ord">
        <pc:chgData name="Wiler de Paula Dias" userId="a28377e3-cdeb-4eee-a70a-9ec0299758db" providerId="ADAL" clId="{B6798689-CB63-4FEA-8C8E-7F0F375921B4}" dt="2025-08-05T02:31:59.908" v="2457" actId="1038"/>
        <pc:sldMkLst>
          <pc:docMk/>
          <pc:sldMk cId="277006057" sldId="464"/>
        </pc:sldMkLst>
        <pc:spChg chg="add mod">
          <ac:chgData name="Wiler de Paula Dias" userId="a28377e3-cdeb-4eee-a70a-9ec0299758db" providerId="ADAL" clId="{B6798689-CB63-4FEA-8C8E-7F0F375921B4}" dt="2025-08-05T02:25:54.432" v="2388" actId="14100"/>
          <ac:spMkLst>
            <pc:docMk/>
            <pc:sldMk cId="277006057" sldId="464"/>
            <ac:spMk id="2" creationId="{43DA47FE-6FDC-AC45-3AD6-18D39907B7A4}"/>
          </ac:spMkLst>
        </pc:spChg>
        <pc:spChg chg="del">
          <ac:chgData name="Wiler de Paula Dias" userId="a28377e3-cdeb-4eee-a70a-9ec0299758db" providerId="ADAL" clId="{B6798689-CB63-4FEA-8C8E-7F0F375921B4}" dt="2025-08-05T02:20:00.301" v="2297" actId="478"/>
          <ac:spMkLst>
            <pc:docMk/>
            <pc:sldMk cId="277006057" sldId="464"/>
            <ac:spMk id="4" creationId="{6F81FB74-8371-3EA4-3620-33ED7B586E2D}"/>
          </ac:spMkLst>
        </pc:spChg>
        <pc:spChg chg="add del mod">
          <ac:chgData name="Wiler de Paula Dias" userId="a28377e3-cdeb-4eee-a70a-9ec0299758db" providerId="ADAL" clId="{B6798689-CB63-4FEA-8C8E-7F0F375921B4}" dt="2025-08-05T02:20:04.114" v="2298" actId="478"/>
          <ac:spMkLst>
            <pc:docMk/>
            <pc:sldMk cId="277006057" sldId="464"/>
            <ac:spMk id="5" creationId="{5B4AC45F-6CE9-D64A-B4FF-6DF13105EE64}"/>
          </ac:spMkLst>
        </pc:spChg>
        <pc:spChg chg="add del mod">
          <ac:chgData name="Wiler de Paula Dias" userId="a28377e3-cdeb-4eee-a70a-9ec0299758db" providerId="ADAL" clId="{B6798689-CB63-4FEA-8C8E-7F0F375921B4}" dt="2025-08-05T02:31:45.389" v="2428" actId="478"/>
          <ac:spMkLst>
            <pc:docMk/>
            <pc:sldMk cId="277006057" sldId="464"/>
            <ac:spMk id="7" creationId="{8A59A0C0-3DB4-CBC0-16F2-515FD6A01BB7}"/>
          </ac:spMkLst>
        </pc:spChg>
        <pc:spChg chg="add mod">
          <ac:chgData name="Wiler de Paula Dias" userId="a28377e3-cdeb-4eee-a70a-9ec0299758db" providerId="ADAL" clId="{B6798689-CB63-4FEA-8C8E-7F0F375921B4}" dt="2025-08-05T02:20:04.493" v="2299"/>
          <ac:spMkLst>
            <pc:docMk/>
            <pc:sldMk cId="277006057" sldId="464"/>
            <ac:spMk id="8" creationId="{8E7D42A1-2BD3-252F-EE35-E5DE6541ED89}"/>
          </ac:spMkLst>
        </pc:spChg>
        <pc:spChg chg="add del mod">
          <ac:chgData name="Wiler de Paula Dias" userId="a28377e3-cdeb-4eee-a70a-9ec0299758db" providerId="ADAL" clId="{B6798689-CB63-4FEA-8C8E-7F0F375921B4}" dt="2025-08-05T02:23:41.536" v="2317" actId="478"/>
          <ac:spMkLst>
            <pc:docMk/>
            <pc:sldMk cId="277006057" sldId="464"/>
            <ac:spMk id="9" creationId="{AA1D8A16-12F6-B481-21AA-06A696982303}"/>
          </ac:spMkLst>
        </pc:spChg>
        <pc:spChg chg="add del mod">
          <ac:chgData name="Wiler de Paula Dias" userId="a28377e3-cdeb-4eee-a70a-9ec0299758db" providerId="ADAL" clId="{B6798689-CB63-4FEA-8C8E-7F0F375921B4}" dt="2025-08-05T02:24:41.209" v="2366" actId="478"/>
          <ac:spMkLst>
            <pc:docMk/>
            <pc:sldMk cId="277006057" sldId="464"/>
            <ac:spMk id="10" creationId="{BF9F8A0F-9AF3-3A45-08C1-49DF1183737F}"/>
          </ac:spMkLst>
        </pc:spChg>
        <pc:spChg chg="add del mod">
          <ac:chgData name="Wiler de Paula Dias" userId="a28377e3-cdeb-4eee-a70a-9ec0299758db" providerId="ADAL" clId="{B6798689-CB63-4FEA-8C8E-7F0F375921B4}" dt="2025-08-05T02:24:46.860" v="2368" actId="478"/>
          <ac:spMkLst>
            <pc:docMk/>
            <pc:sldMk cId="277006057" sldId="464"/>
            <ac:spMk id="11" creationId="{CFCF6FCA-5B91-0E15-008E-F02E384E8D8E}"/>
          </ac:spMkLst>
        </pc:spChg>
        <pc:spChg chg="add del mod">
          <ac:chgData name="Wiler de Paula Dias" userId="a28377e3-cdeb-4eee-a70a-9ec0299758db" providerId="ADAL" clId="{B6798689-CB63-4FEA-8C8E-7F0F375921B4}" dt="2025-08-05T02:24:49.690" v="2370" actId="478"/>
          <ac:spMkLst>
            <pc:docMk/>
            <pc:sldMk cId="277006057" sldId="464"/>
            <ac:spMk id="12" creationId="{84449114-7A09-C242-0399-DB73D9DC3E5B}"/>
          </ac:spMkLst>
        </pc:spChg>
        <pc:spChg chg="mod">
          <ac:chgData name="Wiler de Paula Dias" userId="a28377e3-cdeb-4eee-a70a-9ec0299758db" providerId="ADAL" clId="{B6798689-CB63-4FEA-8C8E-7F0F375921B4}" dt="2025-08-05T02:26:57.906" v="2399" actId="1076"/>
          <ac:spMkLst>
            <pc:docMk/>
            <pc:sldMk cId="277006057" sldId="464"/>
            <ac:spMk id="13" creationId="{BD6B6CB6-5D7F-C5D0-C859-D408D88B8DE4}"/>
          </ac:spMkLst>
        </pc:spChg>
        <pc:spChg chg="add del mod">
          <ac:chgData name="Wiler de Paula Dias" userId="a28377e3-cdeb-4eee-a70a-9ec0299758db" providerId="ADAL" clId="{B6798689-CB63-4FEA-8C8E-7F0F375921B4}" dt="2025-08-05T02:24:47.757" v="2369" actId="478"/>
          <ac:spMkLst>
            <pc:docMk/>
            <pc:sldMk cId="277006057" sldId="464"/>
            <ac:spMk id="14" creationId="{2AD51F13-14F3-4D4D-B790-978A93C6B228}"/>
          </ac:spMkLst>
        </pc:spChg>
        <pc:spChg chg="add del mod">
          <ac:chgData name="Wiler de Paula Dias" userId="a28377e3-cdeb-4eee-a70a-9ec0299758db" providerId="ADAL" clId="{B6798689-CB63-4FEA-8C8E-7F0F375921B4}" dt="2025-08-05T02:24:45.073" v="2367" actId="478"/>
          <ac:spMkLst>
            <pc:docMk/>
            <pc:sldMk cId="277006057" sldId="464"/>
            <ac:spMk id="15" creationId="{18BC89D4-9370-7AC1-2BA5-BCBA1F4980C0}"/>
          </ac:spMkLst>
        </pc:spChg>
        <pc:spChg chg="add mod">
          <ac:chgData name="Wiler de Paula Dias" userId="a28377e3-cdeb-4eee-a70a-9ec0299758db" providerId="ADAL" clId="{B6798689-CB63-4FEA-8C8E-7F0F375921B4}" dt="2025-08-05T02:29:16.929" v="2418" actId="20577"/>
          <ac:spMkLst>
            <pc:docMk/>
            <pc:sldMk cId="277006057" sldId="464"/>
            <ac:spMk id="17" creationId="{363CBD9F-5E82-55CC-D768-6276783E8DD0}"/>
          </ac:spMkLst>
        </pc:spChg>
        <pc:spChg chg="add mod">
          <ac:chgData name="Wiler de Paula Dias" userId="a28377e3-cdeb-4eee-a70a-9ec0299758db" providerId="ADAL" clId="{B6798689-CB63-4FEA-8C8E-7F0F375921B4}" dt="2025-08-05T02:31:59.908" v="2457" actId="1038"/>
          <ac:spMkLst>
            <pc:docMk/>
            <pc:sldMk cId="277006057" sldId="464"/>
            <ac:spMk id="18" creationId="{A2583376-6F1E-2B66-28AA-3DB0D6763FE8}"/>
          </ac:spMkLst>
        </pc:spChg>
        <pc:spChg chg="add mod">
          <ac:chgData name="Wiler de Paula Dias" userId="a28377e3-cdeb-4eee-a70a-9ec0299758db" providerId="ADAL" clId="{B6798689-CB63-4FEA-8C8E-7F0F375921B4}" dt="2025-08-05T02:31:59.908" v="2457" actId="1038"/>
          <ac:spMkLst>
            <pc:docMk/>
            <pc:sldMk cId="277006057" sldId="464"/>
            <ac:spMk id="19" creationId="{75FFE2EC-D928-219D-24C6-44DD72379EB1}"/>
          </ac:spMkLst>
        </pc:spChg>
        <pc:picChg chg="del">
          <ac:chgData name="Wiler de Paula Dias" userId="a28377e3-cdeb-4eee-a70a-9ec0299758db" providerId="ADAL" clId="{B6798689-CB63-4FEA-8C8E-7F0F375921B4}" dt="2025-08-05T02:25:45.265" v="2386" actId="478"/>
          <ac:picMkLst>
            <pc:docMk/>
            <pc:sldMk cId="277006057" sldId="464"/>
            <ac:picMk id="6" creationId="{6BB2D5DA-3E4C-BB4F-16EF-968AFE27C43C}"/>
          </ac:picMkLst>
        </pc:picChg>
        <pc:picChg chg="del">
          <ac:chgData name="Wiler de Paula Dias" userId="a28377e3-cdeb-4eee-a70a-9ec0299758db" providerId="ADAL" clId="{B6798689-CB63-4FEA-8C8E-7F0F375921B4}" dt="2025-08-05T02:12:44.826" v="2194" actId="478"/>
          <ac:picMkLst>
            <pc:docMk/>
            <pc:sldMk cId="277006057" sldId="464"/>
            <ac:picMk id="2050" creationId="{B9E33EB0-DEF8-965C-0FEC-3F0FF3D48348}"/>
          </ac:picMkLst>
        </pc:picChg>
        <pc:picChg chg="del">
          <ac:chgData name="Wiler de Paula Dias" userId="a28377e3-cdeb-4eee-a70a-9ec0299758db" providerId="ADAL" clId="{B6798689-CB63-4FEA-8C8E-7F0F375921B4}" dt="2025-08-05T02:12:43.316" v="2193" actId="478"/>
          <ac:picMkLst>
            <pc:docMk/>
            <pc:sldMk cId="277006057" sldId="464"/>
            <ac:picMk id="2052" creationId="{BA2936B1-A56A-9735-1F7A-D503C826DEC9}"/>
          </ac:picMkLst>
        </pc:picChg>
        <pc:picChg chg="mod">
          <ac:chgData name="Wiler de Paula Dias" userId="a28377e3-cdeb-4eee-a70a-9ec0299758db" providerId="ADAL" clId="{B6798689-CB63-4FEA-8C8E-7F0F375921B4}" dt="2025-08-05T02:25:57.344" v="2389" actId="1076"/>
          <ac:picMkLst>
            <pc:docMk/>
            <pc:sldMk cId="277006057" sldId="464"/>
            <ac:picMk id="2054" creationId="{4BA3F8C3-50CF-4615-383D-D93576E85727}"/>
          </ac:picMkLst>
        </pc:picChg>
      </pc:sldChg>
      <pc:sldChg chg="addSp delSp modSp add mod">
        <pc:chgData name="Wiler de Paula Dias" userId="a28377e3-cdeb-4eee-a70a-9ec0299758db" providerId="ADAL" clId="{B6798689-CB63-4FEA-8C8E-7F0F375921B4}" dt="2025-08-05T02:52:06.323" v="2803" actId="113"/>
        <pc:sldMkLst>
          <pc:docMk/>
          <pc:sldMk cId="3928432410" sldId="465"/>
        </pc:sldMkLst>
        <pc:spChg chg="add mod">
          <ac:chgData name="Wiler de Paula Dias" userId="a28377e3-cdeb-4eee-a70a-9ec0299758db" providerId="ADAL" clId="{B6798689-CB63-4FEA-8C8E-7F0F375921B4}" dt="2025-08-05T02:32:17.997" v="2461"/>
          <ac:spMkLst>
            <pc:docMk/>
            <pc:sldMk cId="3928432410" sldId="465"/>
            <ac:spMk id="2" creationId="{763432E5-2917-898F-E456-E1B54DB7A675}"/>
          </ac:spMkLst>
        </pc:spChg>
        <pc:spChg chg="mod">
          <ac:chgData name="Wiler de Paula Dias" userId="a28377e3-cdeb-4eee-a70a-9ec0299758db" providerId="ADAL" clId="{B6798689-CB63-4FEA-8C8E-7F0F375921B4}" dt="2025-08-05T02:52:06.323" v="2803" actId="113"/>
          <ac:spMkLst>
            <pc:docMk/>
            <pc:sldMk cId="3928432410" sldId="465"/>
            <ac:spMk id="3" creationId="{2BB50AD5-09FD-4F2C-0128-FC2F5E7D34D4}"/>
          </ac:spMkLst>
        </pc:spChg>
        <pc:spChg chg="mod">
          <ac:chgData name="Wiler de Paula Dias" userId="a28377e3-cdeb-4eee-a70a-9ec0299758db" providerId="ADAL" clId="{B6798689-CB63-4FEA-8C8E-7F0F375921B4}" dt="2025-08-05T02:51:32.830" v="2801" actId="20577"/>
          <ac:spMkLst>
            <pc:docMk/>
            <pc:sldMk cId="3928432410" sldId="465"/>
            <ac:spMk id="4" creationId="{DA0C011E-1631-75D3-1648-D41A3FA2B879}"/>
          </ac:spMkLst>
        </pc:spChg>
        <pc:spChg chg="mod">
          <ac:chgData name="Wiler de Paula Dias" userId="a28377e3-cdeb-4eee-a70a-9ec0299758db" providerId="ADAL" clId="{B6798689-CB63-4FEA-8C8E-7F0F375921B4}" dt="2025-08-05T02:32:16.577" v="2460" actId="207"/>
          <ac:spMkLst>
            <pc:docMk/>
            <pc:sldMk cId="3928432410" sldId="465"/>
            <ac:spMk id="5" creationId="{09A34579-E934-C4DB-74DC-B1AFF69DACA1}"/>
          </ac:spMkLst>
        </pc:spChg>
        <pc:spChg chg="add mod">
          <ac:chgData name="Wiler de Paula Dias" userId="a28377e3-cdeb-4eee-a70a-9ec0299758db" providerId="ADAL" clId="{B6798689-CB63-4FEA-8C8E-7F0F375921B4}" dt="2025-08-05T02:32:17.997" v="2461"/>
          <ac:spMkLst>
            <pc:docMk/>
            <pc:sldMk cId="3928432410" sldId="465"/>
            <ac:spMk id="7" creationId="{4E6B9663-9B88-70B8-2B52-EBA471B26F54}"/>
          </ac:spMkLst>
        </pc:spChg>
        <pc:picChg chg="del">
          <ac:chgData name="Wiler de Paula Dias" userId="a28377e3-cdeb-4eee-a70a-9ec0299758db" providerId="ADAL" clId="{B6798689-CB63-4FEA-8C8E-7F0F375921B4}" dt="2025-08-05T02:50:29.197" v="2762" actId="478"/>
          <ac:picMkLst>
            <pc:docMk/>
            <pc:sldMk cId="3928432410" sldId="465"/>
            <ac:picMk id="6" creationId="{86B2ED16-D4E3-D07E-87DE-7E12D3A7D0A3}"/>
          </ac:picMkLst>
        </pc:picChg>
      </pc:sldChg>
      <pc:sldChg chg="modSp add mod ord setBg">
        <pc:chgData name="Wiler de Paula Dias" userId="a28377e3-cdeb-4eee-a70a-9ec0299758db" providerId="ADAL" clId="{B6798689-CB63-4FEA-8C8E-7F0F375921B4}" dt="2025-08-05T02:28:38.420" v="2412"/>
        <pc:sldMkLst>
          <pc:docMk/>
          <pc:sldMk cId="2838638493" sldId="4202"/>
        </pc:sldMkLst>
        <pc:spChg chg="mod">
          <ac:chgData name="Wiler de Paula Dias" userId="a28377e3-cdeb-4eee-a70a-9ec0299758db" providerId="ADAL" clId="{B6798689-CB63-4FEA-8C8E-7F0F375921B4}" dt="2025-08-05T02:22:39.778" v="2312" actId="20577"/>
          <ac:spMkLst>
            <pc:docMk/>
            <pc:sldMk cId="2838638493" sldId="4202"/>
            <ac:spMk id="8" creationId="{D38E7CAE-59D3-47A6-B4E2-84C0AC8D0434}"/>
          </ac:spMkLst>
        </pc:spChg>
      </pc:sldChg>
      <pc:sldChg chg="modSp add mod ord">
        <pc:chgData name="Wiler de Paula Dias" userId="a28377e3-cdeb-4eee-a70a-9ec0299758db" providerId="ADAL" clId="{B6798689-CB63-4FEA-8C8E-7F0F375921B4}" dt="2025-08-05T02:54:12.754" v="2808"/>
        <pc:sldMkLst>
          <pc:docMk/>
          <pc:sldMk cId="1044962741" sldId="4219"/>
        </pc:sldMkLst>
        <pc:spChg chg="mod">
          <ac:chgData name="Wiler de Paula Dias" userId="a28377e3-cdeb-4eee-a70a-9ec0299758db" providerId="ADAL" clId="{B6798689-CB63-4FEA-8C8E-7F0F375921B4}" dt="2025-08-05T02:32:47.302" v="2467" actId="20577"/>
          <ac:spMkLst>
            <pc:docMk/>
            <pc:sldMk cId="1044962741" sldId="4219"/>
            <ac:spMk id="8" creationId="{645663FD-D75E-B8FB-503B-0997B44D3EB6}"/>
          </ac:spMkLst>
        </pc:spChg>
      </pc:sldChg>
      <pc:sldChg chg="modSp add del mod setBg">
        <pc:chgData name="Wiler de Paula Dias" userId="a28377e3-cdeb-4eee-a70a-9ec0299758db" providerId="ADAL" clId="{B6798689-CB63-4FEA-8C8E-7F0F375921B4}" dt="2025-08-05T02:44:36.191" v="2711" actId="207"/>
        <pc:sldMkLst>
          <pc:docMk/>
          <pc:sldMk cId="526415702" sldId="4222"/>
        </pc:sldMkLst>
        <pc:spChg chg="mod">
          <ac:chgData name="Wiler de Paula Dias" userId="a28377e3-cdeb-4eee-a70a-9ec0299758db" providerId="ADAL" clId="{B6798689-CB63-4FEA-8C8E-7F0F375921B4}" dt="2025-08-05T02:44:36.191" v="2711" actId="207"/>
          <ac:spMkLst>
            <pc:docMk/>
            <pc:sldMk cId="526415702" sldId="4222"/>
            <ac:spMk id="8" creationId="{019CED19-DE47-9E53-C325-88607D3AF22F}"/>
          </ac:spMkLst>
        </pc:spChg>
        <pc:spChg chg="mod">
          <ac:chgData name="Wiler de Paula Dias" userId="a28377e3-cdeb-4eee-a70a-9ec0299758db" providerId="ADAL" clId="{B6798689-CB63-4FEA-8C8E-7F0F375921B4}" dt="2025-08-05T02:28:01.503" v="2410" actId="20577"/>
          <ac:spMkLst>
            <pc:docMk/>
            <pc:sldMk cId="526415702" sldId="4222"/>
            <ac:spMk id="19" creationId="{B5E2573B-666A-E04F-4EA2-1DB6599BACE2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mdsgov-my.sharepoint.com/personal/maria_cora_mds_gov_br/Documents/MEL%20Visita%20supervis&#227;o%20in%20loco%20realizada%20DRSP-SNAS%20-%20Copiar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mdsgov-my.sharepoint.com/personal/maria_cora_mds_gov_br/Documents/MEL%20Visita%20supervis&#227;o%20in%20loco%20realizada%20DRSP-SNAS%20-%20Copiar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mdsgov-my.sharepoint.com/personal/maria_cora_mds_gov_br/Documents/MEL%20Visita%20supervis&#227;o%20in%20loco%20realizada%20DRSP-SNAS%20-%20Copiar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mdsgov-my.sharepoint.com/personal/maria_cora_mds_gov_br/Documents/MEL%20Visita%20supervis&#227;o%20in%20loco%20realizada%20DRSP-SNAS%20-%20Copiar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mdsgov-my.sharepoint.com/personal/maria_cora_mds_gov_br/Documents/MEL%20Visita%20supervis&#227;o%20in%20loco%20realizada%20DRSP-SNAS%20-%20Copiar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mdsgov-my.sharepoint.com/personal/maria_cora_mds_gov_br/Documents/MEL%20Visita%20supervis&#227;o%20in%20loco%20realizada%20DRSP-SNAS%20-%20Copiar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https://mdsgov-my.sharepoint.com/personal/maria_cora_mds_gov_br/Documents/MEL%20Visita%20supervis&#227;o%20in%20loco%20realizada%20DRSP-SNAS%20-%20Copiar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https://mdsgov-my.sharepoint.com/personal/maria_cora_mds_gov_br/Documents/MEL%20Visita%20supervis&#227;o%20in%20loco%20realizada%20DRSP-SNAS%20-%20Copiar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https://mdsgov-my.sharepoint.com/personal/maria_cora_mds_gov_br/Documents/MEL%20Visita%20supervis&#227;o%20in%20loco%20realizada%20DRSP-SNAS%20-%20Copiar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https://mdsgov-my.sharepoint.com/personal/maria_cora_mds_gov_br/Documents/MEL%20Visita%20supervis&#227;o%20in%20loco%20realizada%20DRSP-SNAS%20-%20Copiar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mdsgov-my.sharepoint.com/personal/maria_cora_mds_gov_br/Documents/MEL%20Visita%20supervis&#227;o%20in%20loco%20realizada%20DRSP-SNAS%20-%20Copia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mdsgov-my.sharepoint.com/personal/maria_cora_mds_gov_br/Documents/MEL%20Visita%20supervis&#227;o%20in%20loco%20realizada%20DRSP-SNAS%20-%20Copiar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mdsgov-my.sharepoint.com/personal/maria_cora_mds_gov_br/Documents/MEL%20Visita%20supervis&#227;o%20in%20loco%20realizada%20DRSP-SNAS%20-%20Copiar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mdsgov-my.sharepoint.com/personal/maria_cora_mds_gov_br/Documents/MEL%20Visita%20supervis&#227;o%20in%20loco%20realizada%20DRSP-SNAS%20-%20Copiar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mdsgov-my.sharepoint.com/personal/maria_cora_mds_gov_br/Documents/MEL%20Visita%20supervis&#227;o%20in%20loco%20realizada%20DRSP-SNAS%20-%20Copiar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mdsgov-my.sharepoint.com/personal/maria_cora_mds_gov_br/Documents/MEL%20Visita%20supervis&#227;o%20in%20loco%20realizada%20DRSP-SNAS%20-%20Copiar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mdsgov-my.sharepoint.com/personal/maria_cora_mds_gov_br/Documents/MEL%20Visita%20supervis&#227;o%20in%20loco%20realizada%20DRSP-SNAS%20-%20Copiar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mdsgov-my.sharepoint.com/personal/maria_cora_mds_gov_br/Documents/MEL%20Visita%20supervis&#227;o%20in%20loco%20realizada%20DRSP-SNAS%20-%20Copiar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0.xml"/><Relationship Id="rId2" Type="http://schemas.microsoft.com/office/2011/relationships/chartStyle" Target="style20.xml"/><Relationship Id="rId1" Type="http://schemas.openxmlformats.org/officeDocument/2006/relationships/oleObject" Target="file:///C:\Users\karen.rodrigues\Downloads\CNEAS%2030.07.202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800" b="1" dirty="0">
                <a:solidFill>
                  <a:schemeClr val="tx1"/>
                </a:solidFill>
              </a:rPr>
              <a:t>Protocolo CEBAS – Janeiro a Julho/2025</a:t>
            </a:r>
          </a:p>
        </c:rich>
      </c:tx>
      <c:layout>
        <c:manualLayout>
          <c:xMode val="edge"/>
          <c:yMode val="edge"/>
          <c:x val="0.13599212598425198"/>
          <c:y val="2.343749855822474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Concessão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Planilha1!$A$2:$A$8</c:f>
              <c:strCache>
                <c:ptCount val="7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  <c:pt idx="4">
                  <c:v>Maio</c:v>
                </c:pt>
                <c:pt idx="5">
                  <c:v>Junho</c:v>
                </c:pt>
                <c:pt idx="6">
                  <c:v>Julho</c:v>
                </c:pt>
              </c:strCache>
            </c:strRef>
          </c:cat>
          <c:val>
            <c:numRef>
              <c:f>Planilha1!$B$2:$B$8</c:f>
              <c:numCache>
                <c:formatCode>General</c:formatCode>
                <c:ptCount val="7"/>
                <c:pt idx="0">
                  <c:v>38</c:v>
                </c:pt>
                <c:pt idx="1">
                  <c:v>41</c:v>
                </c:pt>
                <c:pt idx="2">
                  <c:v>85</c:v>
                </c:pt>
                <c:pt idx="3">
                  <c:v>90</c:v>
                </c:pt>
                <c:pt idx="4">
                  <c:v>123</c:v>
                </c:pt>
                <c:pt idx="5">
                  <c:v>122</c:v>
                </c:pt>
                <c:pt idx="6">
                  <c:v>152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197-4293-93B2-3C4B4831596A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Renovação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Planilha1!$A$2:$A$8</c:f>
              <c:strCache>
                <c:ptCount val="7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  <c:pt idx="4">
                  <c:v>Maio</c:v>
                </c:pt>
                <c:pt idx="5">
                  <c:v>Junho</c:v>
                </c:pt>
                <c:pt idx="6">
                  <c:v>Julho</c:v>
                </c:pt>
              </c:strCache>
            </c:strRef>
          </c:cat>
          <c:val>
            <c:numRef>
              <c:f>Planilha1!$C$2:$C$8</c:f>
              <c:numCache>
                <c:formatCode>General</c:formatCode>
                <c:ptCount val="7"/>
                <c:pt idx="0">
                  <c:v>35</c:v>
                </c:pt>
                <c:pt idx="1">
                  <c:v>38</c:v>
                </c:pt>
                <c:pt idx="2">
                  <c:v>62</c:v>
                </c:pt>
                <c:pt idx="3">
                  <c:v>87</c:v>
                </c:pt>
                <c:pt idx="4">
                  <c:v>88</c:v>
                </c:pt>
                <c:pt idx="5">
                  <c:v>120</c:v>
                </c:pt>
                <c:pt idx="6">
                  <c:v>130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197-4293-93B2-3C4B483159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65288704"/>
        <c:axId val="2065293024"/>
      </c:lineChart>
      <c:catAx>
        <c:axId val="2065288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65293024"/>
        <c:crosses val="autoZero"/>
        <c:auto val="1"/>
        <c:lblAlgn val="ctr"/>
        <c:lblOffset val="100"/>
        <c:noMultiLvlLbl val="0"/>
      </c:catAx>
      <c:valAx>
        <c:axId val="2065293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06528870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>
                <a:solidFill>
                  <a:schemeClr val="tx1"/>
                </a:solidFill>
              </a:rPr>
              <a:t>Recursos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humanos</a:t>
            </a:r>
            <a:r>
              <a:rPr lang="en-US" b="1" dirty="0">
                <a:solidFill>
                  <a:schemeClr val="tx1"/>
                </a:solidFill>
              </a:rPr>
              <a:t> da </a:t>
            </a:r>
            <a:r>
              <a:rPr lang="en-US" b="1" dirty="0" err="1">
                <a:solidFill>
                  <a:schemeClr val="tx1"/>
                </a:solidFill>
              </a:rPr>
              <a:t>organização</a:t>
            </a:r>
            <a:endParaRPr lang="en-US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4B08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RH!$F$2:$F$5</c:f>
              <c:strCache>
                <c:ptCount val="4"/>
                <c:pt idx="0">
                  <c:v>Possui recursos humanos contratados celetistas;</c:v>
                </c:pt>
                <c:pt idx="1">
                  <c:v>Possui recursos humanos cedidos de outros órgãos/ instituições; </c:v>
                </c:pt>
                <c:pt idx="2">
                  <c:v>Possui profissionais contratados de forma autônoma.;</c:v>
                </c:pt>
                <c:pt idx="3">
                  <c:v>Possui mão de obra voluntária;</c:v>
                </c:pt>
              </c:strCache>
            </c:strRef>
          </c:cat>
          <c:val>
            <c:numRef>
              <c:f>RH!$G$2:$G$5</c:f>
              <c:numCache>
                <c:formatCode>General</c:formatCode>
                <c:ptCount val="4"/>
                <c:pt idx="0">
                  <c:v>44</c:v>
                </c:pt>
                <c:pt idx="1">
                  <c:v>14</c:v>
                </c:pt>
                <c:pt idx="2">
                  <c:v>17</c:v>
                </c:pt>
                <c:pt idx="3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3F-4248-9AAF-33009E890D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01432072"/>
        <c:axId val="1401442312"/>
      </c:barChart>
      <c:catAx>
        <c:axId val="1401432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1442312"/>
        <c:crosses val="autoZero"/>
        <c:auto val="1"/>
        <c:lblAlgn val="ctr"/>
        <c:lblOffset val="100"/>
        <c:noMultiLvlLbl val="0"/>
      </c:catAx>
      <c:valAx>
        <c:axId val="1401442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1432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Equipe de </a:t>
            </a:r>
            <a:r>
              <a:rPr lang="en-US" b="1" dirty="0" err="1">
                <a:solidFill>
                  <a:schemeClr val="tx1"/>
                </a:solidFill>
              </a:rPr>
              <a:t>referência</a:t>
            </a:r>
            <a:endParaRPr lang="en-US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4B08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RH!$G$10:$G$12</c:f>
              <c:strCache>
                <c:ptCount val="3"/>
                <c:pt idx="0">
                  <c:v> autonomo</c:v>
                </c:pt>
                <c:pt idx="1">
                  <c:v>celetista</c:v>
                </c:pt>
                <c:pt idx="2">
                  <c:v>cedidos</c:v>
                </c:pt>
              </c:strCache>
            </c:strRef>
          </c:cat>
          <c:val>
            <c:numRef>
              <c:f>RH!$H$10:$H$12</c:f>
              <c:numCache>
                <c:formatCode>General</c:formatCode>
                <c:ptCount val="3"/>
                <c:pt idx="0">
                  <c:v>8</c:v>
                </c:pt>
                <c:pt idx="1">
                  <c:v>43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8F-4FA7-A5D8-1C54F39D85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07497735"/>
        <c:axId val="807499783"/>
      </c:barChart>
      <c:catAx>
        <c:axId val="807497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7499783"/>
        <c:crosses val="autoZero"/>
        <c:auto val="1"/>
        <c:lblAlgn val="ctr"/>
        <c:lblOffset val="100"/>
        <c:noMultiLvlLbl val="0"/>
      </c:catAx>
      <c:valAx>
        <c:axId val="807499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74977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>
                <a:solidFill>
                  <a:schemeClr val="tx1"/>
                </a:solidFill>
              </a:rPr>
              <a:t>Composição</a:t>
            </a:r>
            <a:r>
              <a:rPr lang="en-US" b="1" dirty="0">
                <a:solidFill>
                  <a:schemeClr val="tx1"/>
                </a:solidFill>
              </a:rPr>
              <a:t> da equipe de </a:t>
            </a:r>
            <a:r>
              <a:rPr lang="en-US" b="1" dirty="0" err="1">
                <a:solidFill>
                  <a:schemeClr val="tx1"/>
                </a:solidFill>
              </a:rPr>
              <a:t>referência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4B08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'Composição RH'!$H$2:$H$16</c:f>
              <c:strCache>
                <c:ptCount val="15"/>
                <c:pt idx="0">
                  <c:v>Psicologo</c:v>
                </c:pt>
                <c:pt idx="1">
                  <c:v>Assistente social</c:v>
                </c:pt>
                <c:pt idx="2">
                  <c:v>Coordenador</c:v>
                </c:pt>
                <c:pt idx="3">
                  <c:v>Pedagogo</c:v>
                </c:pt>
                <c:pt idx="4">
                  <c:v>Educador Social</c:v>
                </c:pt>
                <c:pt idx="5">
                  <c:v>Profissionais socioculturais</c:v>
                </c:pt>
                <c:pt idx="6">
                  <c:v>Advogado</c:v>
                </c:pt>
                <c:pt idx="7">
                  <c:v>Cuidador</c:v>
                </c:pt>
                <c:pt idx="8">
                  <c:v>Terapeuta ocupacional</c:v>
                </c:pt>
                <c:pt idx="9">
                  <c:v>Nutricionista</c:v>
                </c:pt>
                <c:pt idx="10">
                  <c:v>Enfermeira</c:v>
                </c:pt>
                <c:pt idx="11">
                  <c:v>Tecnico enfermagem</c:v>
                </c:pt>
                <c:pt idx="12">
                  <c:v>Fisioterapeuta</c:v>
                </c:pt>
                <c:pt idx="13">
                  <c:v>Médico</c:v>
                </c:pt>
                <c:pt idx="14">
                  <c:v>Fonoaudiólogo</c:v>
                </c:pt>
              </c:strCache>
            </c:strRef>
          </c:cat>
          <c:val>
            <c:numRef>
              <c:f>'Composição RH'!$I$2:$I$16</c:f>
              <c:numCache>
                <c:formatCode>General</c:formatCode>
                <c:ptCount val="15"/>
                <c:pt idx="0">
                  <c:v>32</c:v>
                </c:pt>
                <c:pt idx="1">
                  <c:v>37</c:v>
                </c:pt>
                <c:pt idx="2">
                  <c:v>29</c:v>
                </c:pt>
                <c:pt idx="3">
                  <c:v>18</c:v>
                </c:pt>
                <c:pt idx="4">
                  <c:v>18</c:v>
                </c:pt>
                <c:pt idx="5">
                  <c:v>6</c:v>
                </c:pt>
                <c:pt idx="6">
                  <c:v>6</c:v>
                </c:pt>
                <c:pt idx="7">
                  <c:v>10</c:v>
                </c:pt>
                <c:pt idx="8">
                  <c:v>5</c:v>
                </c:pt>
                <c:pt idx="9">
                  <c:v>8</c:v>
                </c:pt>
                <c:pt idx="10">
                  <c:v>7</c:v>
                </c:pt>
                <c:pt idx="11">
                  <c:v>4</c:v>
                </c:pt>
                <c:pt idx="12">
                  <c:v>8</c:v>
                </c:pt>
                <c:pt idx="13">
                  <c:v>4</c:v>
                </c:pt>
                <c:pt idx="1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FF-40E5-8818-34336FA3D0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68492296"/>
        <c:axId val="286561287"/>
      </c:barChart>
      <c:catAx>
        <c:axId val="1668492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6561287"/>
        <c:crosses val="autoZero"/>
        <c:auto val="1"/>
        <c:lblAlgn val="ctr"/>
        <c:lblOffset val="100"/>
        <c:noMultiLvlLbl val="0"/>
      </c:catAx>
      <c:valAx>
        <c:axId val="2865612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8492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err="1">
                <a:solidFill>
                  <a:schemeClr val="tx1"/>
                </a:solidFill>
              </a:rPr>
              <a:t>Situação</a:t>
            </a:r>
            <a:r>
              <a:rPr lang="en-US" sz="1600" dirty="0">
                <a:solidFill>
                  <a:schemeClr val="tx1"/>
                </a:solidFill>
              </a:rPr>
              <a:t> do </a:t>
            </a:r>
            <a:r>
              <a:rPr lang="en-US" sz="1600" dirty="0" err="1">
                <a:solidFill>
                  <a:schemeClr val="tx1"/>
                </a:solidFill>
              </a:rPr>
              <a:t>imóvel</a:t>
            </a:r>
            <a:r>
              <a:rPr lang="en-US" sz="1600" dirty="0">
                <a:solidFill>
                  <a:schemeClr val="tx1"/>
                </a:solidFill>
              </a:rPr>
              <a:t> da </a:t>
            </a:r>
            <a:r>
              <a:rPr lang="en-US" sz="1600" dirty="0" err="1">
                <a:solidFill>
                  <a:schemeClr val="tx1"/>
                </a:solidFill>
              </a:rPr>
              <a:t>organização</a:t>
            </a:r>
            <a:endParaRPr lang="en-US" sz="16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A98-4FF0-B33A-AFAB4F264E6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A98-4FF0-B33A-AFAB4F264E6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A98-4FF0-B33A-AFAB4F264E6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A98-4FF0-B33A-AFAB4F264E67}"/>
              </c:ext>
            </c:extLst>
          </c:dPt>
          <c:dPt>
            <c:idx val="4"/>
            <c:bubble3D val="0"/>
            <c:spPr>
              <a:solidFill>
                <a:srgbClr val="70AD4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A98-4FF0-B33A-AFAB4F264E6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imoveis!$E$3:$E$7</c:f>
              <c:strCache>
                <c:ptCount val="5"/>
                <c:pt idx="0">
                  <c:v>Imóvel próprio</c:v>
                </c:pt>
                <c:pt idx="1">
                  <c:v>Imóvel Cedido</c:v>
                </c:pt>
                <c:pt idx="2">
                  <c:v>Imóvel alugado</c:v>
                </c:pt>
                <c:pt idx="3">
                  <c:v>Imóvel próprio; Imóvel alugado</c:v>
                </c:pt>
                <c:pt idx="4">
                  <c:v>Imóvel próprio; Imóvel cedido</c:v>
                </c:pt>
              </c:strCache>
            </c:strRef>
          </c:cat>
          <c:val>
            <c:numRef>
              <c:f>imoveis!$F$3:$F$7</c:f>
              <c:numCache>
                <c:formatCode>General</c:formatCode>
                <c:ptCount val="5"/>
                <c:pt idx="0">
                  <c:v>21</c:v>
                </c:pt>
                <c:pt idx="1">
                  <c:v>8</c:v>
                </c:pt>
                <c:pt idx="2">
                  <c:v>12</c:v>
                </c:pt>
                <c:pt idx="3">
                  <c:v>6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A98-4FF0-B33A-AFAB4F264E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262685884601001"/>
          <c:y val="0.20460945431886812"/>
          <c:w val="0.31810175569523802"/>
          <c:h val="0.673494943200881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>
                <a:solidFill>
                  <a:schemeClr val="tx1"/>
                </a:solidFill>
              </a:rPr>
              <a:t>Ambiente físico e acessibilidade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imoveis!$S$2:$S$6</c:f>
              <c:strCache>
                <c:ptCount val="5"/>
                <c:pt idx="0">
                  <c:v>Possui condições de acessibilidade adequadas ao público-alvo;</c:v>
                </c:pt>
                <c:pt idx="1">
                  <c:v>Possui equipamentos de prevenção/combate a incêndios;</c:v>
                </c:pt>
                <c:pt idx="2">
                  <c:v>Os ambientes são monitorados por CFTV;</c:v>
                </c:pt>
                <c:pt idx="3">
                  <c:v>Os espaços onde ocorrem as atividades da instituição são devidamente conservados e equipados conforme sua destinação;</c:v>
                </c:pt>
                <c:pt idx="4">
                  <c:v>Não se aplica</c:v>
                </c:pt>
              </c:strCache>
            </c:strRef>
          </c:cat>
          <c:val>
            <c:numRef>
              <c:f>imoveis!$T$2:$T$6</c:f>
              <c:numCache>
                <c:formatCode>General</c:formatCode>
                <c:ptCount val="5"/>
                <c:pt idx="0">
                  <c:v>34</c:v>
                </c:pt>
                <c:pt idx="1">
                  <c:v>29</c:v>
                </c:pt>
                <c:pt idx="2">
                  <c:v>27</c:v>
                </c:pt>
                <c:pt idx="3">
                  <c:v>25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36-4F63-9781-0C7BB7CFC4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8166279"/>
        <c:axId val="218168327"/>
      </c:barChart>
      <c:catAx>
        <c:axId val="2181662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8168327"/>
        <c:crosses val="autoZero"/>
        <c:auto val="1"/>
        <c:lblAlgn val="ctr"/>
        <c:lblOffset val="100"/>
        <c:noMultiLvlLbl val="0"/>
      </c:catAx>
      <c:valAx>
        <c:axId val="21816832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81662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54823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'fonte de recursos'!$F$1:$F$14</c:f>
              <c:strCache>
                <c:ptCount val="14"/>
                <c:pt idx="0">
                  <c:v>Parceria com o governo federal;</c:v>
                </c:pt>
                <c:pt idx="1">
                  <c:v>Emendas federais;</c:v>
                </c:pt>
                <c:pt idx="2">
                  <c:v>Parceria com o governo estadual;</c:v>
                </c:pt>
                <c:pt idx="3">
                  <c:v>Emendas estaduais;</c:v>
                </c:pt>
                <c:pt idx="4">
                  <c:v>Parceria com o governo município;</c:v>
                </c:pt>
                <c:pt idx="5">
                  <c:v>Emendas municipais</c:v>
                </c:pt>
                <c:pt idx="6">
                  <c:v>Fundos de outras políticas (ex. CMDCA, CMDPI);</c:v>
                </c:pt>
                <c:pt idx="7">
                  <c:v>Doações pessoas físicas;</c:v>
                </c:pt>
                <c:pt idx="8">
                  <c:v>Doações pessoas jurídicas</c:v>
                </c:pt>
                <c:pt idx="9">
                  <c:v>Doações internacionais</c:v>
                </c:pt>
                <c:pt idx="10">
                  <c:v>Realização de eventos;</c:v>
                </c:pt>
                <c:pt idx="11">
                  <c:v>Bazar;</c:v>
                </c:pt>
                <c:pt idx="12">
                  <c:v>Exerce atividades comerciais</c:v>
                </c:pt>
                <c:pt idx="13">
                  <c:v>Outros</c:v>
                </c:pt>
              </c:strCache>
            </c:strRef>
          </c:cat>
          <c:val>
            <c:numRef>
              <c:f>'fonte de recursos'!$G$1:$G$14</c:f>
              <c:numCache>
                <c:formatCode>General</c:formatCode>
                <c:ptCount val="14"/>
                <c:pt idx="0">
                  <c:v>3</c:v>
                </c:pt>
                <c:pt idx="1">
                  <c:v>24</c:v>
                </c:pt>
                <c:pt idx="2">
                  <c:v>18</c:v>
                </c:pt>
                <c:pt idx="3">
                  <c:v>13</c:v>
                </c:pt>
                <c:pt idx="4">
                  <c:v>26</c:v>
                </c:pt>
                <c:pt idx="5">
                  <c:v>12</c:v>
                </c:pt>
                <c:pt idx="6">
                  <c:v>21</c:v>
                </c:pt>
                <c:pt idx="7">
                  <c:v>30</c:v>
                </c:pt>
                <c:pt idx="8">
                  <c:v>27</c:v>
                </c:pt>
                <c:pt idx="9">
                  <c:v>8</c:v>
                </c:pt>
                <c:pt idx="10">
                  <c:v>20</c:v>
                </c:pt>
                <c:pt idx="11">
                  <c:v>28</c:v>
                </c:pt>
                <c:pt idx="12">
                  <c:v>3</c:v>
                </c:pt>
                <c:pt idx="1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EE-4944-84A1-A0B332C3D7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91161863"/>
        <c:axId val="591180295"/>
      </c:barChart>
      <c:catAx>
        <c:axId val="5911618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180295"/>
        <c:crosses val="autoZero"/>
        <c:auto val="1"/>
        <c:lblAlgn val="ctr"/>
        <c:lblOffset val="100"/>
        <c:noMultiLvlLbl val="0"/>
      </c:catAx>
      <c:valAx>
        <c:axId val="5911802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11618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>
                <a:solidFill>
                  <a:schemeClr val="tx1"/>
                </a:solidFill>
              </a:rPr>
              <a:t>Importância de certificação CEBAS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70AD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cebas!$D$2:$D$5</c:f>
              <c:strCache>
                <c:ptCount val="4"/>
                <c:pt idx="0">
                  <c:v>Financiamento das atividades</c:v>
                </c:pt>
                <c:pt idx="1">
                  <c:v>Requisito para parceirização com o poder público</c:v>
                </c:pt>
                <c:pt idx="2">
                  <c:v>Contribui para receber doações</c:v>
                </c:pt>
                <c:pt idx="3">
                  <c:v>Reconhecimento da qualidade de execução dos serviços/programas/projetos</c:v>
                </c:pt>
              </c:strCache>
            </c:strRef>
          </c:cat>
          <c:val>
            <c:numRef>
              <c:f>cebas!$E$2:$E$5</c:f>
              <c:numCache>
                <c:formatCode>General</c:formatCode>
                <c:ptCount val="4"/>
                <c:pt idx="0">
                  <c:v>40</c:v>
                </c:pt>
                <c:pt idx="1">
                  <c:v>22</c:v>
                </c:pt>
                <c:pt idx="2">
                  <c:v>18</c:v>
                </c:pt>
                <c:pt idx="3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83-45BD-81C0-0C95866D85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669239816"/>
        <c:axId val="669241864"/>
      </c:barChart>
      <c:catAx>
        <c:axId val="669239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9241864"/>
        <c:crosses val="autoZero"/>
        <c:auto val="1"/>
        <c:lblAlgn val="ctr"/>
        <c:lblOffset val="100"/>
        <c:noMultiLvlLbl val="0"/>
      </c:catAx>
      <c:valAx>
        <c:axId val="669241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9239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>
                <a:solidFill>
                  <a:schemeClr val="tx1"/>
                </a:solidFill>
              </a:rPr>
              <a:t>Sem a certificação CEBAS: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rgbClr val="548235"/>
            </a:solidFill>
          </c:spPr>
          <c:dPt>
            <c:idx val="0"/>
            <c:bubble3D val="0"/>
            <c:spPr>
              <a:solidFill>
                <a:srgbClr val="FFD9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B77-4169-BDDA-F519B5C9522A}"/>
              </c:ext>
            </c:extLst>
          </c:dPt>
          <c:dPt>
            <c:idx val="1"/>
            <c:bubble3D val="0"/>
            <c:spPr>
              <a:solidFill>
                <a:srgbClr val="8EA9D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B77-4169-BDDA-F519B5C9522A}"/>
              </c:ext>
            </c:extLst>
          </c:dPt>
          <c:dPt>
            <c:idx val="2"/>
            <c:bubble3D val="0"/>
            <c:spPr>
              <a:solidFill>
                <a:srgbClr val="A9D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B77-4169-BDDA-F519B5C9522A}"/>
              </c:ext>
            </c:extLst>
          </c:dPt>
          <c:dPt>
            <c:idx val="3"/>
            <c:bubble3D val="0"/>
            <c:spPr>
              <a:solidFill>
                <a:srgbClr val="F4B08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B77-4169-BDDA-F519B5C9522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cebas!$K$2:$K$5</c:f>
              <c:strCache>
                <c:ptCount val="4"/>
                <c:pt idx="0">
                  <c:v> A certificação contribui para a sustentabilidade, mas a organização não necessita da imunidade para seu funcionamento</c:v>
                </c:pt>
                <c:pt idx="1">
                  <c:v>A organização não conseguiria se sustentar</c:v>
                </c:pt>
                <c:pt idx="2">
                  <c:v>A imunidade é indiferente para organização, não sendo o maior benefício proporcionado pela certificação</c:v>
                </c:pt>
                <c:pt idx="3">
                  <c:v>Não se aplica</c:v>
                </c:pt>
              </c:strCache>
            </c:strRef>
          </c:cat>
          <c:val>
            <c:numRef>
              <c:f>cebas!$L$2:$L$5</c:f>
              <c:numCache>
                <c:formatCode>General</c:formatCode>
                <c:ptCount val="4"/>
                <c:pt idx="0">
                  <c:v>15</c:v>
                </c:pt>
                <c:pt idx="1">
                  <c:v>28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B77-4169-BDDA-F519B5C952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>
                <a:solidFill>
                  <a:schemeClr val="tx1"/>
                </a:solidFill>
              </a:rPr>
              <a:t>Processo para obter a certificação CEBAS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806-4BDA-B4F4-1BFE9A13DFF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806-4BDA-B4F4-1BFE9A13DFF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806-4BDA-B4F4-1BFE9A13DFF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'cebas 2'!$H$4:$H$6</c:f>
              <c:strCache>
                <c:ptCount val="3"/>
                <c:pt idx="0">
                  <c:v>Realizado internamente sem contratação de profissionais externos</c:v>
                </c:pt>
                <c:pt idx="1">
                  <c:v>Só foi possível por realizar a contratação de profissional (despachante, consultor, advogado,etc)</c:v>
                </c:pt>
                <c:pt idx="2">
                  <c:v>Não aplica</c:v>
                </c:pt>
              </c:strCache>
            </c:strRef>
          </c:cat>
          <c:val>
            <c:numRef>
              <c:f>'cebas 2'!$I$4:$I$6</c:f>
              <c:numCache>
                <c:formatCode>General</c:formatCode>
                <c:ptCount val="3"/>
                <c:pt idx="0">
                  <c:v>40</c:v>
                </c:pt>
                <c:pt idx="1">
                  <c:v>7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F1A-42CF-B82E-0EE341D58E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>
                <a:solidFill>
                  <a:schemeClr val="tx1"/>
                </a:solidFill>
              </a:rPr>
              <a:t>Requisitos legais: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'cebas 2'!$M$2:$M$7</c:f>
              <c:strCache>
                <c:ptCount val="6"/>
                <c:pt idx="0">
                  <c:v> Natureza, objetivos e público-alvo compatíveis com a LOAS</c:v>
                </c:pt>
                <c:pt idx="1">
                  <c:v>Oferta serviços/programas/projetos de forma gratuita, continuada e planejada</c:v>
                </c:pt>
                <c:pt idx="2">
                  <c:v>É garantido o acesso universal, sem discriminação de público</c:v>
                </c:pt>
                <c:pt idx="3">
                  <c:v>Permanece com regular inscrição junto ao CMAS</c:v>
                </c:pt>
                <c:pt idx="4">
                  <c:v>Possui cadastro concluído no CNEAS</c:v>
                </c:pt>
                <c:pt idx="5">
                  <c:v>Não têm inscrição no CMAS</c:v>
                </c:pt>
              </c:strCache>
            </c:strRef>
          </c:cat>
          <c:val>
            <c:numRef>
              <c:f>'cebas 2'!$N$2:$N$7</c:f>
              <c:numCache>
                <c:formatCode>General</c:formatCode>
                <c:ptCount val="6"/>
                <c:pt idx="0">
                  <c:v>34</c:v>
                </c:pt>
                <c:pt idx="1">
                  <c:v>37</c:v>
                </c:pt>
                <c:pt idx="2">
                  <c:v>30</c:v>
                </c:pt>
                <c:pt idx="3">
                  <c:v>43</c:v>
                </c:pt>
                <c:pt idx="4">
                  <c:v>38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BE-488E-AD0F-A6AD8E69FF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11262215"/>
        <c:axId val="511288839"/>
      </c:barChart>
      <c:catAx>
        <c:axId val="5112622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288839"/>
        <c:crosses val="autoZero"/>
        <c:auto val="1"/>
        <c:lblAlgn val="ctr"/>
        <c:lblOffset val="100"/>
        <c:noMultiLvlLbl val="0"/>
      </c:catAx>
      <c:valAx>
        <c:axId val="5112888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2622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1">
                <a:solidFill>
                  <a:schemeClr val="tx1"/>
                </a:solidFill>
              </a:rPr>
              <a:t>Locais de realização da supervisão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'Perfil e local'!$R$1:$R$6</c:f>
              <c:strCache>
                <c:ptCount val="6"/>
                <c:pt idx="0">
                  <c:v>Campo Grande</c:v>
                </c:pt>
                <c:pt idx="1">
                  <c:v>Palmas</c:v>
                </c:pt>
                <c:pt idx="2">
                  <c:v>Distrito Federal </c:v>
                </c:pt>
                <c:pt idx="3">
                  <c:v>Londrina</c:v>
                </c:pt>
                <c:pt idx="4">
                  <c:v>Fortaleza</c:v>
                </c:pt>
                <c:pt idx="5">
                  <c:v>Juiz de Fora</c:v>
                </c:pt>
              </c:strCache>
            </c:strRef>
          </c:cat>
          <c:val>
            <c:numRef>
              <c:f>'Perfil e local'!$S$1:$S$6</c:f>
              <c:numCache>
                <c:formatCode>General</c:formatCode>
                <c:ptCount val="6"/>
                <c:pt idx="0">
                  <c:v>9</c:v>
                </c:pt>
                <c:pt idx="1">
                  <c:v>4</c:v>
                </c:pt>
                <c:pt idx="2">
                  <c:v>6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39-4021-914E-F6A6422088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43920647"/>
        <c:axId val="743922695"/>
      </c:barChart>
      <c:catAx>
        <c:axId val="74392064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3922695"/>
        <c:crosses val="autoZero"/>
        <c:auto val="1"/>
        <c:lblAlgn val="ctr"/>
        <c:lblOffset val="100"/>
        <c:noMultiLvlLbl val="0"/>
      </c:catAx>
      <c:valAx>
        <c:axId val="7439226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3920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 err="1">
                <a:solidFill>
                  <a:schemeClr val="tx1"/>
                </a:solidFill>
                <a:latin typeface="+mn-lt"/>
              </a:rPr>
              <a:t>Cadastros</a:t>
            </a:r>
            <a:r>
              <a:rPr lang="en-US" sz="2800" b="1" dirty="0">
                <a:solidFill>
                  <a:schemeClr val="tx1"/>
                </a:solidFill>
                <a:latin typeface="+mn-lt"/>
              </a:rPr>
              <a:t> CNEAS </a:t>
            </a:r>
            <a:r>
              <a:rPr lang="en-US" sz="2800" b="1" dirty="0" err="1">
                <a:solidFill>
                  <a:schemeClr val="tx1"/>
                </a:solidFill>
                <a:latin typeface="+mn-lt"/>
              </a:rPr>
              <a:t>excluídos</a:t>
            </a:r>
            <a:r>
              <a:rPr lang="en-US" sz="2800" b="1" dirty="0">
                <a:solidFill>
                  <a:schemeClr val="tx1"/>
                </a:solidFill>
                <a:latin typeface="+mn-lt"/>
              </a:rPr>
              <a:t> – Janeiro</a:t>
            </a:r>
            <a:r>
              <a:rPr lang="en-US" sz="2800" b="1" baseline="0" dirty="0">
                <a:solidFill>
                  <a:schemeClr val="tx1"/>
                </a:solidFill>
                <a:latin typeface="+mn-lt"/>
              </a:rPr>
              <a:t> a </a:t>
            </a:r>
            <a:r>
              <a:rPr lang="en-US" sz="2800" b="1" baseline="0" dirty="0" err="1">
                <a:solidFill>
                  <a:schemeClr val="tx1"/>
                </a:solidFill>
                <a:latin typeface="+mn-lt"/>
              </a:rPr>
              <a:t>Julho</a:t>
            </a:r>
            <a:r>
              <a:rPr lang="en-US" sz="2800" b="1" baseline="0" dirty="0">
                <a:solidFill>
                  <a:schemeClr val="tx1"/>
                </a:solidFill>
                <a:latin typeface="+mn-lt"/>
              </a:rPr>
              <a:t>/2025</a:t>
            </a:r>
            <a:endParaRPr lang="en-US" sz="2800" b="1" dirty="0">
              <a:solidFill>
                <a:schemeClr val="tx1"/>
              </a:solidFill>
              <a:latin typeface="+mn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Cadastro CNEAS Excluído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Planilha1!$A$2:$A$8</c:f>
              <c:strCache>
                <c:ptCount val="7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  <c:pt idx="4">
                  <c:v>Maio</c:v>
                </c:pt>
                <c:pt idx="5">
                  <c:v>Junho</c:v>
                </c:pt>
                <c:pt idx="6">
                  <c:v>Julho</c:v>
                </c:pt>
              </c:strCache>
            </c:strRef>
          </c:cat>
          <c:val>
            <c:numRef>
              <c:f>Planilha1!$B$2:$B$8</c:f>
              <c:numCache>
                <c:formatCode>General</c:formatCode>
                <c:ptCount val="7"/>
                <c:pt idx="0">
                  <c:v>48</c:v>
                </c:pt>
                <c:pt idx="1">
                  <c:v>53</c:v>
                </c:pt>
                <c:pt idx="2">
                  <c:v>44</c:v>
                </c:pt>
                <c:pt idx="3">
                  <c:v>55</c:v>
                </c:pt>
                <c:pt idx="4">
                  <c:v>63</c:v>
                </c:pt>
                <c:pt idx="5">
                  <c:v>28</c:v>
                </c:pt>
                <c:pt idx="6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15-4B69-8168-8DC98B0DA3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00500048"/>
        <c:axId val="1400507248"/>
      </c:barChart>
      <c:catAx>
        <c:axId val="14005000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00507248"/>
        <c:crosses val="autoZero"/>
        <c:auto val="1"/>
        <c:lblAlgn val="ctr"/>
        <c:lblOffset val="100"/>
        <c:noMultiLvlLbl val="0"/>
      </c:catAx>
      <c:valAx>
        <c:axId val="14005072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005000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 err="1">
                <a:solidFill>
                  <a:schemeClr val="tx1"/>
                </a:solidFill>
              </a:rPr>
              <a:t>Área</a:t>
            </a:r>
            <a:r>
              <a:rPr lang="en-US" sz="1600" b="1" dirty="0">
                <a:solidFill>
                  <a:schemeClr val="tx1"/>
                </a:solidFill>
              </a:rPr>
              <a:t> de </a:t>
            </a:r>
            <a:r>
              <a:rPr lang="en-US" sz="1600" b="1" dirty="0" err="1">
                <a:solidFill>
                  <a:schemeClr val="tx1"/>
                </a:solidFill>
              </a:rPr>
              <a:t>atuação</a:t>
            </a:r>
            <a:r>
              <a:rPr lang="en-US" sz="1600" b="1" dirty="0">
                <a:solidFill>
                  <a:schemeClr val="tx1"/>
                </a:solidFill>
              </a:rPr>
              <a:t> dos </a:t>
            </a:r>
            <a:r>
              <a:rPr lang="en-US" sz="1600" b="1" dirty="0" err="1">
                <a:solidFill>
                  <a:schemeClr val="tx1"/>
                </a:solidFill>
              </a:rPr>
              <a:t>participantes</a:t>
            </a:r>
            <a:endParaRPr lang="en-US" sz="16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'Perfil e local'!$F$2:$F$10</c:f>
              <c:strCache>
                <c:ptCount val="9"/>
                <c:pt idx="0">
                  <c:v>Enfermaria</c:v>
                </c:pt>
                <c:pt idx="1">
                  <c:v>Supervisão</c:v>
                </c:pt>
                <c:pt idx="2">
                  <c:v>Direção</c:v>
                </c:pt>
                <c:pt idx="3">
                  <c:v>Superintendência</c:v>
                </c:pt>
                <c:pt idx="4">
                  <c:v>Tesouraria</c:v>
                </c:pt>
                <c:pt idx="5">
                  <c:v>Gerência</c:v>
                </c:pt>
                <c:pt idx="6">
                  <c:v>Presidência</c:v>
                </c:pt>
                <c:pt idx="7">
                  <c:v>Coordenação</c:v>
                </c:pt>
                <c:pt idx="8">
                  <c:v>Assistência social</c:v>
                </c:pt>
              </c:strCache>
            </c:strRef>
          </c:cat>
          <c:val>
            <c:numRef>
              <c:f>'Perfil e local'!$G$2:$G$10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5</c:v>
                </c:pt>
                <c:pt idx="3">
                  <c:v>4</c:v>
                </c:pt>
                <c:pt idx="4">
                  <c:v>4</c:v>
                </c:pt>
                <c:pt idx="5">
                  <c:v>10</c:v>
                </c:pt>
                <c:pt idx="6">
                  <c:v>11</c:v>
                </c:pt>
                <c:pt idx="7">
                  <c:v>16</c:v>
                </c:pt>
                <c:pt idx="8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4C-4376-9CD3-A09A0538CE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36331015"/>
        <c:axId val="236333575"/>
      </c:barChart>
      <c:catAx>
        <c:axId val="2363310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333575"/>
        <c:crosses val="autoZero"/>
        <c:auto val="1"/>
        <c:lblAlgn val="ctr"/>
        <c:lblOffset val="100"/>
        <c:noMultiLvlLbl val="0"/>
      </c:catAx>
      <c:valAx>
        <c:axId val="23633357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3310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4472C4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FFD9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BB4-4765-AD73-6FCA88846495}"/>
              </c:ext>
            </c:extLst>
          </c:dPt>
          <c:dPt>
            <c:idx val="6"/>
            <c:invertIfNegative val="0"/>
            <c:bubble3D val="0"/>
            <c:spPr>
              <a:solidFill>
                <a:srgbClr val="FFD9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BB4-4765-AD73-6FCA88846495}"/>
              </c:ext>
            </c:extLst>
          </c:dPt>
          <c:dPt>
            <c:idx val="7"/>
            <c:invertIfNegative val="0"/>
            <c:bubble3D val="0"/>
            <c:spPr>
              <a:solidFill>
                <a:srgbClr val="FFD9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BB4-4765-AD73-6FCA88846495}"/>
              </c:ext>
            </c:extLst>
          </c:dPt>
          <c:dPt>
            <c:idx val="8"/>
            <c:invertIfNegative val="0"/>
            <c:bubble3D val="0"/>
            <c:spPr>
              <a:solidFill>
                <a:srgbClr val="70AD4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BB4-4765-AD73-6FCA88846495}"/>
              </c:ext>
            </c:extLst>
          </c:dPt>
          <c:dPt>
            <c:idx val="9"/>
            <c:invertIfNegative val="0"/>
            <c:bubble3D val="0"/>
            <c:spPr>
              <a:solidFill>
                <a:srgbClr val="70AD4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BB4-4765-AD73-6FCA8884649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'Oferta I'!$P$2:$P$11</c:f>
              <c:strCache>
                <c:ptCount val="10"/>
                <c:pt idx="0">
                  <c:v> Serviço de Proteção Social Especial para Pessoas com Deficiência, Idosas e suas Famílias</c:v>
                </c:pt>
                <c:pt idx="1">
                  <c:v>Serviço de Acolhimento Institucional  (abrigo institucional, Casa-Lar, Casa de Passagem, Residência Inclusiva)</c:v>
                </c:pt>
                <c:pt idx="2">
                  <c:v>Serviço de Convivência e Fortalecimento de Vínculos;;</c:v>
                </c:pt>
                <c:pt idx="3">
                  <c:v>Serviço Especializado em Abordagem Social</c:v>
                </c:pt>
                <c:pt idx="4">
                  <c:v>Serviço de Proteção Social a Adolescentes em Cumprimento de Medida Socioeducativa de Liberdade Assistida (LA), e de Prestação de Serviços à Comunidade (PSC) </c:v>
                </c:pt>
                <c:pt idx="5">
                  <c:v>Habilitação e Reabilitação da pessoa com deficiência e a promoção de sua integração à vida comunitária no campo da assistência social;</c:v>
                </c:pt>
                <c:pt idx="6">
                  <c:v>Promoção da Integração ao Mercado de Trabalho no campo da assistência social (Acesso ao mundo do trabalho);</c:v>
                </c:pt>
                <c:pt idx="7">
                  <c:v>Socioaprendizagem</c:v>
                </c:pt>
                <c:pt idx="8">
                  <c:v>Defesa e Garantia de Direitos</c:v>
                </c:pt>
                <c:pt idx="9">
                  <c:v>Assessoramento</c:v>
                </c:pt>
              </c:strCache>
            </c:strRef>
          </c:cat>
          <c:val>
            <c:numRef>
              <c:f>'Oferta I'!$Q$2:$Q$11</c:f>
              <c:numCache>
                <c:formatCode>General</c:formatCode>
                <c:ptCount val="10"/>
                <c:pt idx="0">
                  <c:v>10</c:v>
                </c:pt>
                <c:pt idx="1">
                  <c:v>20</c:v>
                </c:pt>
                <c:pt idx="2">
                  <c:v>18</c:v>
                </c:pt>
                <c:pt idx="3">
                  <c:v>3</c:v>
                </c:pt>
                <c:pt idx="4">
                  <c:v>2</c:v>
                </c:pt>
                <c:pt idx="5">
                  <c:v>11</c:v>
                </c:pt>
                <c:pt idx="6">
                  <c:v>16</c:v>
                </c:pt>
                <c:pt idx="7">
                  <c:v>6</c:v>
                </c:pt>
                <c:pt idx="8">
                  <c:v>10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BB4-4765-AD73-6FCA888464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27024135"/>
        <c:axId val="727026695"/>
      </c:barChart>
      <c:catAx>
        <c:axId val="7270241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7026695"/>
        <c:crosses val="autoZero"/>
        <c:auto val="1"/>
        <c:lblAlgn val="ctr"/>
        <c:lblOffset val="100"/>
        <c:noMultiLvlLbl val="0"/>
      </c:catAx>
      <c:valAx>
        <c:axId val="727026695"/>
        <c:scaling>
          <c:orientation val="minMax"/>
          <c:max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7024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solidFill>
                  <a:schemeClr val="tx1"/>
                </a:solidFill>
              </a:rPr>
              <a:t>Atividades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não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certificáveis</a:t>
            </a:r>
            <a:endParaRPr lang="en-US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0AD4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AD47"/>
              </a:solidFill>
              <a:ln>
                <a:solidFill>
                  <a:srgbClr val="70AD47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2E32-4D5B-B3D5-FF77FDFD92A5}"/>
              </c:ext>
            </c:extLst>
          </c:dPt>
          <c:dPt>
            <c:idx val="1"/>
            <c:invertIfNegative val="0"/>
            <c:bubble3D val="0"/>
            <c:spPr>
              <a:solidFill>
                <a:srgbClr val="70AD47"/>
              </a:solidFill>
              <a:ln>
                <a:solidFill>
                  <a:srgbClr val="70AD47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3-2E32-4D5B-B3D5-FF77FDFD92A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outras!$H$2:$H$3</c:f>
              <c:strCache>
                <c:ptCount val="2"/>
                <c:pt idx="0">
                  <c:v>Não</c:v>
                </c:pt>
                <c:pt idx="1">
                  <c:v>Sim</c:v>
                </c:pt>
              </c:strCache>
            </c:strRef>
          </c:cat>
          <c:val>
            <c:numRef>
              <c:f>outras!$I$2:$I$3</c:f>
              <c:numCache>
                <c:formatCode>General</c:formatCode>
                <c:ptCount val="2"/>
                <c:pt idx="0">
                  <c:v>27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E32-4D5B-B3D5-FF77FDFD92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56206343"/>
        <c:axId val="1056232967"/>
      </c:barChart>
      <c:catAx>
        <c:axId val="1056206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6232967"/>
        <c:crosses val="autoZero"/>
        <c:auto val="1"/>
        <c:lblAlgn val="ctr"/>
        <c:lblOffset val="100"/>
        <c:noMultiLvlLbl val="0"/>
      </c:catAx>
      <c:valAx>
        <c:axId val="10562329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62063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solidFill>
                  <a:schemeClr val="tx1"/>
                </a:solidFill>
              </a:rPr>
              <a:t>Ações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outras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políticas</a:t>
            </a:r>
            <a:endParaRPr lang="en-US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0AD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outras!$C$2:$C$3</c:f>
              <c:strCache>
                <c:ptCount val="2"/>
                <c:pt idx="0">
                  <c:v>Saúde</c:v>
                </c:pt>
                <c:pt idx="1">
                  <c:v>Educação</c:v>
                </c:pt>
              </c:strCache>
            </c:strRef>
          </c:cat>
          <c:val>
            <c:numRef>
              <c:f>outras!$D$2:$D$3</c:f>
              <c:numCache>
                <c:formatCode>General</c:formatCode>
                <c:ptCount val="2"/>
                <c:pt idx="0">
                  <c:v>14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DC-4E68-BF2A-9020BA18D0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76092679"/>
        <c:axId val="1976094727"/>
      </c:barChart>
      <c:catAx>
        <c:axId val="1976092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6094727"/>
        <c:crosses val="autoZero"/>
        <c:auto val="1"/>
        <c:lblAlgn val="ctr"/>
        <c:lblOffset val="100"/>
        <c:noMultiLvlLbl val="0"/>
      </c:catAx>
      <c:valAx>
        <c:axId val="1976094727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9760926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 err="1">
                <a:solidFill>
                  <a:schemeClr val="tx1"/>
                </a:solidFill>
              </a:rPr>
              <a:t>Acesso</a:t>
            </a:r>
            <a:r>
              <a:rPr lang="en-US" sz="1600" b="1" dirty="0">
                <a:solidFill>
                  <a:schemeClr val="tx1"/>
                </a:solidFill>
              </a:rPr>
              <a:t> do </a:t>
            </a:r>
            <a:r>
              <a:rPr lang="en-US" sz="1600" b="1" dirty="0" err="1">
                <a:solidFill>
                  <a:schemeClr val="tx1"/>
                </a:solidFill>
              </a:rPr>
              <a:t>usuário</a:t>
            </a:r>
            <a:r>
              <a:rPr lang="en-US" sz="1600" b="1" dirty="0">
                <a:solidFill>
                  <a:schemeClr val="tx1"/>
                </a:solidFill>
              </a:rPr>
              <a:t> à </a:t>
            </a:r>
            <a:r>
              <a:rPr lang="en-US" sz="1600" b="1" dirty="0" err="1">
                <a:solidFill>
                  <a:schemeClr val="tx1"/>
                </a:solidFill>
              </a:rPr>
              <a:t>instituição</a:t>
            </a:r>
            <a:endParaRPr lang="en-US" sz="16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ED7D3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Acesso!$F$1:$F$11</c:f>
              <c:strCache>
                <c:ptCount val="11"/>
                <c:pt idx="0">
                  <c:v>Demanda espontânea;</c:v>
                </c:pt>
                <c:pt idx="1">
                  <c:v>Encaminhamento CRAS, CREAS;</c:v>
                </c:pt>
                <c:pt idx="2">
                  <c:v>Encaminhamento de instituições de Educação</c:v>
                </c:pt>
                <c:pt idx="3">
                  <c:v>Outras OSCs;</c:v>
                </c:pt>
                <c:pt idx="4">
                  <c:v>Encaminhamento poder judiciário (defensoria, ministério público e juizados);</c:v>
                </c:pt>
                <c:pt idx="5">
                  <c:v>Encaminhamento conselho tutelar;</c:v>
                </c:pt>
                <c:pt idx="6">
                  <c:v>Encaminhamento de unidades de Saúde</c:v>
                </c:pt>
                <c:pt idx="7">
                  <c:v>Busca-ativa</c:v>
                </c:pt>
                <c:pt idx="8">
                  <c:v>Casa Mulher Brasileira</c:v>
                </c:pt>
                <c:pt idx="9">
                  <c:v>Central de vagas</c:v>
                </c:pt>
                <c:pt idx="10">
                  <c:v>Centro POP</c:v>
                </c:pt>
              </c:strCache>
            </c:strRef>
          </c:cat>
          <c:val>
            <c:numRef>
              <c:f>Acesso!$G$1:$G$11</c:f>
              <c:numCache>
                <c:formatCode>General</c:formatCode>
                <c:ptCount val="11"/>
                <c:pt idx="0">
                  <c:v>30</c:v>
                </c:pt>
                <c:pt idx="1">
                  <c:v>29</c:v>
                </c:pt>
                <c:pt idx="2">
                  <c:v>13</c:v>
                </c:pt>
                <c:pt idx="3">
                  <c:v>8</c:v>
                </c:pt>
                <c:pt idx="4">
                  <c:v>12</c:v>
                </c:pt>
                <c:pt idx="5">
                  <c:v>10</c:v>
                </c:pt>
                <c:pt idx="6">
                  <c:v>14</c:v>
                </c:pt>
                <c:pt idx="7">
                  <c:v>5</c:v>
                </c:pt>
                <c:pt idx="8">
                  <c:v>2</c:v>
                </c:pt>
                <c:pt idx="9">
                  <c:v>9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42-4513-B6D5-DEE250DFB4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96638984"/>
        <c:axId val="937427976"/>
      </c:barChart>
      <c:catAx>
        <c:axId val="6966389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7427976"/>
        <c:crosses val="autoZero"/>
        <c:auto val="1"/>
        <c:lblAlgn val="ctr"/>
        <c:lblOffset val="100"/>
        <c:noMultiLvlLbl val="0"/>
      </c:catAx>
      <c:valAx>
        <c:axId val="9374279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6638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>
                <a:solidFill>
                  <a:schemeClr val="tx1"/>
                </a:solidFill>
              </a:rPr>
              <a:t>Público atendido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Público!$C$3:$C$9</c:f>
              <c:strCache>
                <c:ptCount val="7"/>
                <c:pt idx="0">
                  <c:v>Adultos</c:v>
                </c:pt>
                <c:pt idx="1">
                  <c:v>Jovens</c:v>
                </c:pt>
                <c:pt idx="2">
                  <c:v>Adolescentes</c:v>
                </c:pt>
                <c:pt idx="3">
                  <c:v>Crianças</c:v>
                </c:pt>
                <c:pt idx="4">
                  <c:v>Comunidades Tradicionais</c:v>
                </c:pt>
                <c:pt idx="5">
                  <c:v>Mulheres</c:v>
                </c:pt>
                <c:pt idx="6">
                  <c:v>Outros</c:v>
                </c:pt>
              </c:strCache>
            </c:strRef>
          </c:cat>
          <c:val>
            <c:numRef>
              <c:f>Público!$D$3:$D$9</c:f>
              <c:numCache>
                <c:formatCode>General</c:formatCode>
                <c:ptCount val="7"/>
                <c:pt idx="0">
                  <c:v>4</c:v>
                </c:pt>
                <c:pt idx="1">
                  <c:v>12</c:v>
                </c:pt>
                <c:pt idx="2">
                  <c:v>25</c:v>
                </c:pt>
                <c:pt idx="3">
                  <c:v>23</c:v>
                </c:pt>
                <c:pt idx="4">
                  <c:v>2</c:v>
                </c:pt>
                <c:pt idx="5">
                  <c:v>5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C1-440D-BCB6-C8745A2BC9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40629512"/>
        <c:axId val="961484295"/>
      </c:barChart>
      <c:catAx>
        <c:axId val="340629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1484295"/>
        <c:crosses val="autoZero"/>
        <c:auto val="1"/>
        <c:lblAlgn val="ctr"/>
        <c:lblOffset val="100"/>
        <c:noMultiLvlLbl val="0"/>
      </c:catAx>
      <c:valAx>
        <c:axId val="9614842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0629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>
                <a:solidFill>
                  <a:schemeClr val="tx1"/>
                </a:solidFill>
              </a:rPr>
              <a:t>Quantidade de público atendido atual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Público!$N$2:$N$9</c:f>
              <c:strCache>
                <c:ptCount val="8"/>
                <c:pt idx="0">
                  <c:v>Ate 40</c:v>
                </c:pt>
                <c:pt idx="1">
                  <c:v>41 a 80</c:v>
                </c:pt>
                <c:pt idx="2">
                  <c:v>81 a 150</c:v>
                </c:pt>
                <c:pt idx="3">
                  <c:v>151 a 300</c:v>
                </c:pt>
                <c:pt idx="4">
                  <c:v>301 a 600</c:v>
                </c:pt>
                <c:pt idx="5">
                  <c:v>601 a 1200</c:v>
                </c:pt>
                <c:pt idx="6">
                  <c:v>Acima de 1201</c:v>
                </c:pt>
                <c:pt idx="7">
                  <c:v>Outros</c:v>
                </c:pt>
              </c:strCache>
            </c:strRef>
          </c:cat>
          <c:val>
            <c:numRef>
              <c:f>Público!$O$2:$O$9</c:f>
              <c:numCache>
                <c:formatCode>General</c:formatCode>
                <c:ptCount val="8"/>
                <c:pt idx="0">
                  <c:v>5</c:v>
                </c:pt>
                <c:pt idx="1">
                  <c:v>5</c:v>
                </c:pt>
                <c:pt idx="2">
                  <c:v>6</c:v>
                </c:pt>
                <c:pt idx="3">
                  <c:v>9</c:v>
                </c:pt>
                <c:pt idx="4">
                  <c:v>8</c:v>
                </c:pt>
                <c:pt idx="5">
                  <c:v>4</c:v>
                </c:pt>
                <c:pt idx="6">
                  <c:v>10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33-4D92-9B3A-A1362083FD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961537543"/>
        <c:axId val="63725575"/>
      </c:barChart>
      <c:catAx>
        <c:axId val="9615375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725575"/>
        <c:crosses val="autoZero"/>
        <c:auto val="1"/>
        <c:lblAlgn val="ctr"/>
        <c:lblOffset val="100"/>
        <c:noMultiLvlLbl val="0"/>
      </c:catAx>
      <c:valAx>
        <c:axId val="6372557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15375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Planilha5!$F$3:$F$29</cx:f>
        <cx:lvl ptCount="27">
          <cx:pt idx="0">AC</cx:pt>
          <cx:pt idx="1">AL</cx:pt>
          <cx:pt idx="2">AM</cx:pt>
          <cx:pt idx="3">AP</cx:pt>
          <cx:pt idx="4">BA</cx:pt>
          <cx:pt idx="5">CE</cx:pt>
          <cx:pt idx="6">DF</cx:pt>
          <cx:pt idx="7">ES</cx:pt>
          <cx:pt idx="8">GO</cx:pt>
          <cx:pt idx="9">MA</cx:pt>
          <cx:pt idx="10">MG</cx:pt>
          <cx:pt idx="11">MS</cx:pt>
          <cx:pt idx="12">MT</cx:pt>
          <cx:pt idx="13">PA</cx:pt>
          <cx:pt idx="14">PB</cx:pt>
          <cx:pt idx="15">PE</cx:pt>
          <cx:pt idx="16">PI</cx:pt>
          <cx:pt idx="17">PR</cx:pt>
          <cx:pt idx="18">RJ</cx:pt>
          <cx:pt idx="19">RN</cx:pt>
          <cx:pt idx="20">RO</cx:pt>
          <cx:pt idx="21">RR</cx:pt>
          <cx:pt idx="22">RS</cx:pt>
          <cx:pt idx="23">SC</cx:pt>
          <cx:pt idx="24">SE</cx:pt>
          <cx:pt idx="25">SP</cx:pt>
          <cx:pt idx="26">TO</cx:pt>
        </cx:lvl>
      </cx:strDim>
      <cx:numDim type="colorVal">
        <cx:f>Planilha5!$G$3:$G$29</cx:f>
        <cx:lvl ptCount="27" formatCode="Geral">
          <cx:pt idx="0">48</cx:pt>
          <cx:pt idx="1">231</cx:pt>
          <cx:pt idx="2">195</cx:pt>
          <cx:pt idx="3">54</cx:pt>
          <cx:pt idx="4">685</cx:pt>
          <cx:pt idx="5">590</cx:pt>
          <cx:pt idx="6">127</cx:pt>
          <cx:pt idx="7">348</cx:pt>
          <cx:pt idx="8">642</cx:pt>
          <cx:pt idx="9">237</cx:pt>
          <cx:pt idx="10">3856</cx:pt>
          <cx:pt idx="11">293</cx:pt>
          <cx:pt idx="12">281</cx:pt>
          <cx:pt idx="13">198</cx:pt>
          <cx:pt idx="14">280</cx:pt>
          <cx:pt idx="15">413</cx:pt>
          <cx:pt idx="16">118</cx:pt>
          <cx:pt idx="17">1292</cx:pt>
          <cx:pt idx="18">871</cx:pt>
          <cx:pt idx="19">226</cx:pt>
          <cx:pt idx="20">176</cx:pt>
          <cx:pt idx="21">9</cx:pt>
          <cx:pt idx="22">1590</cx:pt>
          <cx:pt idx="23">642</cx:pt>
          <cx:pt idx="24">104</cx:pt>
          <cx:pt idx="25">4151</cx:pt>
          <cx:pt idx="26">122</cx:pt>
        </cx:lvl>
      </cx:numDim>
    </cx:data>
  </cx:chartData>
  <cx:chart>
    <cx:plotArea>
      <cx:plotAreaRegion>
        <cx:plotSurface>
          <cx:spPr>
            <a:noFill/>
          </cx:spPr>
        </cx:plotSurface>
        <cx:series layoutId="regionMap" uniqueId="{0E8681D1-C51F-4EA2-B670-7D0F2952655A}"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900" b="1">
                    <a:solidFill>
                      <a:schemeClr val="bg2">
                        <a:lumMod val="10000"/>
                      </a:schemeClr>
                    </a:solidFill>
                  </a:defRPr>
                </a:pPr>
                <a:endParaRPr lang="pt-BR" sz="900" b="1" i="0" u="none" strike="noStrike" baseline="0">
                  <a:solidFill>
                    <a:schemeClr val="bg2">
                      <a:lumMod val="10000"/>
                    </a:schemeClr>
                  </a:solidFill>
                  <a:latin typeface="Aptos Narrow" panose="02110004020202020204"/>
                </a:endParaRPr>
              </a:p>
            </cx:txPr>
            <cx:visibility seriesName="0" categoryName="1" value="1"/>
            <cx:separator>
</cx:separator>
          </cx:dataLabels>
          <cx:dataId val="0"/>
          <cx:layoutPr>
            <cx:geography cultureLanguage="pt-BR" cultureRegion="BR" attribution="Da plataforma Bing">
              <cx:geoCache provider="{E9337A44-BEBE-4D9F-B70C-5C5E7DAFC167}">
                <cx:binary>1H3ZkttGmu6rKHR9UAaQmVg62hPRCXCtYu2yJd0gKKmEfd/xNjPnuu/OG/jFzpe1yCRIE1MaTYRF
h1xVBBM//n3N5D8/d//4HD1sizddHCXlPz53v771qir7xy+/lJ+9h3hbnsX+5yIt06/V2ec0/iX9
+tX//PDLl2Lb+on7iyor9JfP3raoHrq3//FP3M19SC/Sz9vKT5Ob+qHobx/KOqrKE9eOXnqz/RL7
ie2XVeF/rpRf3/7LevvmIan8qr/vs4df3+5df/vml/FdDiC+ifBQVf0FayXzzNQNZshUl59e+ts3
UZq4L9c1/cxQFINoKn26zl6AX25j3OBfn4uHl3eOPc7jw2y/fCkeyhKYPP58WbX34E94fU7rpBKk
ckG1X9/yYlv60ds3fplaT1esVDw2v33E85d9Kv/HP0dvAPPROzuMGJNp6tIhHzanEH8lH8iZoqqq
aZrKMx/UER/kMwiYpio6efoArj8JwTMf4u2QJtvy5d1X8OLbyjE/gN9PxY+LU8i/jh9EPdM1jYIl
I30wtDODyoSosmCWeL0AfeZDtP20jbcvb76CDS8Lx1wAViMuzMpq+yUt37xLfPw41I53d8e1Y19b
9q2ApqkyMXXtWfqMfekj7EwnTNFk4xlrXN+Tvmjrpt8lfC8Lp7H+e9uC6xeCHOP462QPmk40Kj9J
19P/R+xgyplMwQpZZU/8Ul6gfzMG2R//+fLesSf6C7Mcbx/XjZkB5EYi+Ldmxi28w49ykOqZoVKV
mqb+zI8RKzT5TGM6VRXl2XCPWHGbFlv/e+zBt4UjZgjkfiZmzGCMfhQzJFU+I7Km6zJRjioGfbyu
qoZGX6A+acSszP74d+FX6Zu7bVKlLxf/+6pxcIMRWwSaPxNb+L9O0eB1BktSVESRMEfwICO/YZwx
WVHhWF7U5wXqE1v41vO3L2/995nxvGzEAoHSz8QCe34K89eyAB7ahBWSKSR/N4CnCOBBfiYbx33F
U2IBxZg/fHkotgi2/1pbj3uNwzuMGCMQ/ZkYY81OEeGVjCFnukGEuXomvwwHscsfAhUxDFNW2Cii
t5CLfo8Tf1k3YoJA6mdiwuLqBzJB0c40Uya6zJ4DXNB6lwnUPFOZQQwZnHh8jeLbRer/8Z+ItF+r
Gi/rRrwQuP1MvNj8QGdB1TNFV4lOXxLZkT7oypkmM2RYBjKvJ3o/+YrNtiy3n726fKiq72DFaPmI
IwLDEUd+fJalnjGFIpSEo/wWtu9JIUV0g/AGEeeTFB5QoNgm3h//9zvCl83229JpzP/Wwf1m8SIW
x+KFVxpnBeUvBcEiSivHOULOTMI0fOa56kJegD/LpI+Sy5sF/Kb/PSK5t3rMF+A5ksi/NV/ufqTT
VGTwRWbIukbWgehneNswYav3OXH3ULh+9h2lyG8LR/QX+PxM9N/cvRDkB+gF8iwKW2XKz2oxDloY
PdMUTVFMuMzHF9i0b6sRUC5QLC/TN1+Qc9XfEVZutof3GPFI4PxT8ej+hUz/cx4hroeTZIqpP/MI
pmnXmSiyeaaBiapGRrnwJk2qbbI99SjHA/1vC8dsAFojNvx456kwiBw1FVPT9hFl2plsEpVAGp9e
I8uwI0ffgfKfQvh2vwHw69vNIdp/awt9jRjnrwPY13lOFFoMcMJ8Vn95bCB0ZJ0EwTRKNUeZcv2Q
oLHT/PFfyffk//urR9Io0Pzfl8YzSkyCZEJ9sn9j/KlxRlFNNwz1OaEYtQmuvy+3e142jfHfWxD5
jxNEST9TCIrhiAiOc4LQM0NDrmGy5w4n7OSuqwJJt3/8+9N3mMM/V475AfxGEvi35sftj0y1DTTO
FCH0f1Hv0BBSy/gEzMfR0OE2Tb788f++yyzsLB1xRGD4M3Hk+kcG08YZan+Khg7GX2qIidYywYee
bPUo7bx+KJJt/Kn+/B155+7aEU8Ejj8VT1YvhuN/HrxJ7AzpjaL/yZNxQQp9J1kxqcGeSwFj/+Fv
6z/+feqBjodw18/rxrwAbj8TL27Xp1B/XSgjqeheoPCHGObPlv5uJE0xm2HChZgvvn7kQW59JDkP
b9bb5MEvvkNHxutHvBG4/ky8ub79kbxhCLQwnIRM9Mk2QQ/2eIPCrYEsR0GR5un1AvypQCN8dPI9
VfRvC0fcENj9TNy4vXwhyA+xWgaqL5h0e0m14Cl2uYExERV2jcoI+x9fygvwJ24ISV+AIdAWVAUu
U8zKvXzg2NMdN2FHbzLiksD6p+ISChk/KjWTiBggMZlqjkYVMDWiIgwguPjEHfic3Uh4n7DfVbM5
cosxZ4Dpz8SZO+uFSMck9HWehojQl5hiWOSJAXAku+pjiKSaypi3fNYvVDp2GWRtizRCzfi7S2oH
NxgxRyA7Ys6PL+So+hkKuxiiU/Dj8bVPBaTOjCqGKrPjNXcxwLF9Y22rbQFavFDoGHeO24/x+mka
/K2Tt7sfOHkmqeSMEWKirvNnXXdXQin6qKphaMbLdNqo1naH5tSb620dfUcYtLt2zJOfbADtHunm
DzPn6IWohozwc2eGZo8nBrqGjDwOERxzuvfpZ2iMn5Snnum4quwsHXFEYDiyFH8rLfmLZ9tlyt5H
Xjs2D6aQx5c8StwYOXtKE15GaUdO9oVKf/0kx1nxsm7vqf+3B+T/enj+254CG3Z49rgZYWd+/vTV
RwSxOWK0dE9j9tB8EdzVl1/fEtDz2w4HcYc9D/lCpSfqvnz+YVtW2OqgGhjd1jVqYNQZIwZUQy7R
Pjxe0uGZUUBUKUPHUdNhAN++SRCeer++RUiroXYIiwgVlBWiIeYt01pckuDQdeQe8OY6xkuoaurf
dn5cp1Hvpsk3Sjz//Sap4+vUT6oSd377Jnv6lHhQpolumuh4UoxHKAZaHbj+eXuLzSX4sPJ/iOQm
geoWPc9ZFRFrwO6UYlHXCU3X7sCCClNW3yjz3wJHKTEUgFIJVRQx6L4LLpN0pw4r2nElLHv2pYtC
ZYh44vgSvXOpWQyfT8ND12mEHmXI5NATUBhSNkHHXXiyn4RFH+UdzyU5ua10ot3nvhYsJqDIIzi6
CvZiWJ0SBWwWpch9OHhLkRRPuTlfXc2vlvZ8zvn8fDOf2/Z8Y+HvjY3/27bFl/jN3pzPV3yFz2w2
+HNt27i2tNe4NlvjV3x6vlpd2Utc3WDxCh+1rBXuNl9w3BK3Fx+Zp1i/up9frVa4G8ft+Excnq/m
1kd8BI/ALfEOfscfM86tpbUEXHwWd7xeXOH257aNW33EO6sZn81wx/f2hq9W93w1s7BmNptZM8uy
xMdmWI/7iZtZF/hlA0zwRLcC/GJprX+brcVHZ+sVn1mXlo3fgfVykQJ5C083ny0vLGu+2szFg+LZ
Flh5a21x1yU+ur68Wy7vBJlAKLHa3mxiLsDeWXj7NMvUCY6Z8j7H4qAoqRwoN5v51cfV/B5Izayt
tVxbdxOQFATQuzI4lo2xilVlEakVZGNu37z/dOXyKz77cGnJfAIOEU+8o8oHcGC0dmW9zMvM0wUc
sOj96vYWfLZAb7Bkeb6xzy3r/DQJFWEbTgFEZrEL0FGqPBgAcGN/vIe0gE8TAMgU6QQTd6xTqWa6
0/iAcHM+PxcCPd88/oefVx/n0I0ryOrm42b+cXOVcyjO5uNH8JJfLCBYq9vFarFYzBaLC34JCVtb
50uI84eLi0dxvODW5RL8huZBLWzr5tzi0M/Z+sY6P4f0rZfLCXSmsBG2eAcbKjeNE4Be9nv7HnoD
ik1JNRuZ8wMZEI+wA2KAJU8YQJzPP165M6gl1P1KKDzIdovXii/wm9BqlwPD9ddlZrX8q71cLr+2
/OZuSkSYMLCnZGRkgOPKIEEshPJqdX81t74uVz6fL+aC6Js5bJx9txFmEowBI2YcNtASf9pX83v7
fnW7sd+nsG0L/v780xw3ACpXC764v25APhtW5Ha1gNzN1pDzjM8utwFf34HVtq1y+wYC8dHk72aX
sCRzmy/t2Q3s0HojDMxp3jIh66fwRI6yS/gwlTqiQFJhsDf8PWxuw/HcHxZzfvtkmYEejOi5ZZ/P
8RAz2N3TT4Dp3olHGPmgQe/bvhWkfg/zvgEVNsKube7sK9s6X61grZcfoS0w1rD48BKL2SyHeZ3P
QXO4nqXwAvZ7MGf+0V5dXcFgQ26ubl3Of4cUzcETeInZGlr4HlZ7zR9t2WqxulrdPqxc/nArbvrp
/uqjz+8H/snlKxg72KGrW/z58ABphM1fWpd3sLH4ebO8m90tv1ow+cs7fg8v0nHu8gVU9feLy8vf
L9fL2bvVevnl7gaewrqBO7Bmszubby/giJY35/YdVJTP1usL2Oz1EqS3QdVHMgPzryA3nCsgwrcs
N/DLm3NrObuEqj9+8Lc7vC2Mwp19fvP+PQTR+jLBkdP6jgh9XyYM10klHS4GXvIc/yC7i40NlwfV
55a9fnJy1oQcoGpzUg5QON0HGza63qQAC5ggx+YK+g9VE1CF9845tIh/Er4e5hJ6seL4IKzD/FZ4
ZTAajMdvt1iw4pcICOb4TaxdrRaX+Lm8A9HstXXzGNiArHPhNaFRl9Dc1WO4sFyvoZBC1OdCBq/m
wpx6fAkRAvlhrec27PG5YKO9fL9BpGMvr2ysOc0A4R3+1En0FhHPGti8im2GYvuOLq7vGMNmGExX
rpOSG6rU2H2VNZZOaDU7DWWfy89QsDVTR/3IxN7NkeanTpk5BolL7iSBOXNqifEi6aKPbjfkth+a
EsrGp0LoQ6ywuwU5N1p11KBIEPaxipRBZ2ZnFLwuTDr3jbabe1Gj8NdDIUzXdQOjqtjxN8JKqQ0/
KGSn4AH11N9lP49XVdYNE8J6SDsMXZuM6UhCEJ6Pw+Yij2Sv0s2CdyH1dMszu7TmYcFYzVOzT0uu
5K13fxqzfRcp+MXQLmAobxjIo7Cldp9+ZkLyLG76gqd5oq5lKWd2U4bBRq4NbQK9I6CQ+SHPMRkR
rnlERDWL5TSuQ4CKmow3ZjLMM7/OrDKIIzTgTknFEUpq1KRU1UFGHZnhPlYs0xJDSuKCN34ZrGo/
0JYa0rcLmhLzqi1SfXka3hEp3IWnj2xbX6VDqjWAVyTKkC1jxcmkWdBo/gScYyRkqmJipwrQQ41w
Hy8nNobeT1nOzSj3GisIhqC3K78ePhK3ySeAHSMiwwAVOrME4wuGuL5jMMy80Iwy6HPu9mpo102h
Xnqa5liMGr2tdQadMFBHkTOIrqnQM6ZpI1VuaO0Yla/mXIlqypkZqDO/UnXu+oM7oc/HQGkyJTq0
WWG6OnIKisRYKHVyzvtCjuxKjbTLMhhUbsZuMaFg+yHfo4Jpu6BGCtYMelaUCrBiQ3rlebq7MMI+
/01XCL1oaZj/Vhj1+9dL4y7IA0L6UteGCgjpybFFC4fNcbSFO6HOx2Qe46CaoSHRFxPh++JRmplX
DJJX8Mw36+swzQJLMhKCquUpTT4KRWzGoBSjtLox0iyHOTT3TD3naRn7nHSpNvebVJsoWRwTdc0g
FEUpTPNid8g+LoWp+4WfazmXCowcWoYZhetIi52vcVZ69ybsVTWhXEclEFV8iogFW83pCGIgeVHh
ayTnFepli6ipPzBKP6m5qs9eT0AdQ+Sq8FyGqosH2dFijcme2zKYDM+RdKuNS8OmkVJNKNQo+xVi
LmbRqYHOhSYcycjiepLh1xFLCp6TgvAyIa3FBi+YZVnmLpI2JTzT2MJxwnBBWNVKPG+Smg8y9Sas
yKHAaFAdTVZVDFyJoGcfX9OPkVg28DJKUkXaTVJSr1x5pI7LCQ4qQo32AypA0sQxFJjbwiTRSM26
0jU8pUsL7vleuJYjtZnneUbu06bYuJrUrYsyS2dFmCqcAL7V9aFngQeVUpmrupfyiVDo0NKYcK7Q
SBxKQNGOGD1P2yM+kpou55lstIS3rhlrXK1al9it7KoZ94tGuy3rKu4muH9Ic0AWO74xUkgOw6Ne
JV1cK/AUHUkNq0iD0BpInUxw9ih+O1BGItY3mTm4OYw20rrGrt1ItdrckRYxdXlvfkiDNrdfqzvA
CwwG4TQd0/wj223obUIQUeac9EZhSWZHrYZWyQT1Do0PoGjotBoawfkebORnk1R1wlKvch66pnab
Gn0+I2EZLOQ6Cj5VfjHMT2N1jI4QWTH7ib2YBxbBCdPBjxg8kha0NLOb3JDOVUd2LcOIy43a9GZl
dy6iwAk8p+CO8NRqt8vzlOY8ipPiPGjTdJV59bAJaqk4rzGGZ8lhoEyYv2PEFdGmjJkLHBJBRuav
y4w4j4oExPUV9r6S6q6eqWYTLNrElDPuJVL1+2nyijvumwVTNCQI9leK/VPjWLAmbpuw0s1545SJ
reV5YZM4aLiUdK8POxFKI4LRCCZ9NcZGGhHSYQhbjWa8b+toJodDPe8q9vpg2sQ0AAISBIIYCaAj
viV9maZU7TMu6Vm7ICGNeRjoN3IeMh4V8oR0HrEle9CEFO34q9ZVtbLTYK1kP3IUi/h6qFmOWgz9
hGSI+GTEJ+zJxzkWkA5ss1JG8Qv02I88b8h41Mjl2jOkeJEmsbxOY2bMMl1r7rtWkkIeo4zUvl4V
MACEbhXiayTkZISkHnbGEFbw/oNUmXdRztQrRVZrK1NZvkoLbQh45jlsAuMjkikGKMUZVroGuRk5
COQkWkWUFqGo4tQ8I2bEMyXwuC830utttfmYK2MqEGnKY2V2h4tGVvYldTMEVF7anGt1Xq9iUrG1
T011WTl65fEoL+sJsh5hKUocqDsgEDGY+tjl2IFaeLk64Dw52OtaU10e+b5ht35arllK6suOpgFP
DLO0cr/xJ0AfiK1wuholqoLZIvjAEUeZ0yZZnsOiuIGRcVVOyBy1mAbne52Khg84+HjeEKoDUEWE
W2PbUjgdKdoBMjv4lZLysg4GGylutCSZnuAUq1OwjmEE64Lw09BRy1FGEWpIfeqzrMp4aCZdxvNa
Gj42khrpE6JyFCdKCFiGyoA2NmL+EGRGK9cZpDLs7TLr6bkc1fEq7+pywrYcA6WLjcYEWydldJT3
bUvVOkmaxjFA5W7JUfaQ7GzoP3ip3E8Eh8eIh1gIKqAw2VT0kXHJY8PzOzXLeEFlf1ZIiHW91stn
r2aRcDNwjSAeJj5HaWzp6p6Z+z5MGBs6Lmulx/M0Nl7PIATUop4HGDjyagSlV9xMDUon5S1rEFzC
UM3SzghunNwdPpxG6AiDCKqUmLiHmxHjZ/sM0tU49yQ3zDjNa2dehVVphaQJLJREJnoxRxi0B0lc
3zEVSdrnztAHGTe15jdDT8gsUZ1sQt6EZ9xzMZg1RHlS2D/YXbT494EoVZfHqSKlXNFS+SIPuvwu
Jm26Ml1GB562Xbc4TT9FPQYRxxiahFIFUEcSPuRRELU5IFLXBAFzxbO7JAktx2zUiHvM8ZZJ17iz
3mfmIpFz9avUS+uSJdncI214e/pxjhEZjNQYJhzEGUQj/N0kimvDgeToZjPYUiYFM5QIHl4PRGc4
HFPH8SGQm5HMaHk7+GXGUt75hepbfRtolV3KZqZN6MExbuoYDoWRN2E/TCG8OyLj0DCRSQ/hTIKk
swKPaFxupbnCmmVSSf0EtGO0MzApYRo6xc6HcYhQd6XWxU2acb1iznnY9PkqgxW1X088AwUPihgI
ceS4sK1HekF6FxYxKOPiIq29eNYx4k+UY4/gArIhiYJFBKPGlAuTVApN3xNxqu5dRq1JLcVn3mtL
RWKvPCoQMBvIbXBe6j5/jKGRKknIfuiTeBP3nWpnTmJM2NzDSocAg/kgpqOXgsxNILsjBrE2pEyO
9ZQHteNfSL1B5koerdOWmVyTm0ujZbeZJDuz3NOdc9S715qZZRP+RYQTI8sC/VYI2gSothjjQGDI
5dqs3AiBgNaoyqzqvDK5ph2TmwtWty2xutaM/FXRmOpUmfaIGiAbwCyWSjRMPI5DOyn1mFzHZsr7
OCCh5clab7eZf0GoS626dPD/V8sonI+KGjTmYkH0kU2rVb2LBxlWhHqez9uSFHM9HqY04dD1KGAp
KmSQoMfjRvbZipqz2xU62Kp5vmtFhp6u+mTQV9QxvQkROqQgQBkEYSLyD1UeJ1SwlZpcMFAwDZkv
2X0a5QaXMTvyziwJ++K1cetM6Lmg0b68oFSlUlFphPnCvuh97LwwZ52bk5RnSSzZ1MzZb3ndDp/y
Wo9sRUnUTyiDdOeZR9JlXKjlx9MsPBRXhaCAgoMQMHymwKrtg4+TXHabtk65HBWuHWn6l6jQP7IE
BarcTGJe06mo8tDkCIhIWtFNQ5VVHMCwq6Vl6we+quQpTyQVSWte10uoSjLByYOEA7s2Keq3UASc
sIfGxz4UNagwBZdWKS8CqRgsI/H99/nQx9QuMode52Ez+Dw0PNSM9Cgqp3zEEZllMo7OETEgqkfj
+cFiyPQwQXubS5GTz5kb9pVlOop3n5YFCSbU8IjhQ6sEqTI2F6OOgpxgH1miSiFtKxmKr5XXsIvh
veKYod3QIlJsWnrsLiQxUuXOactqrjqOo3OpLPN3XkGTbCLfOkJ59GMxo4k5eEUMje4/jBrhrO4h
b2Hscw/q2tTVp1ZDPJ/Incmj3gk3pfGbkrveq10ZiIA2OipnmNdk4pDLXbmSYzNieQZJZj2NUqty
HTIszEbxywlyH+MtEi/MoOKkYxwEI67vupkkCRxMnqbcLWvnXdMHRJ/1iumcVz6t9Ym48RgwbBdH
iwBFHvwbUbPCKcyeVIUpH1BZX2dKWl+2iS7ZjZa296dNwRHjpwkQMhqKOpp9ZB8vxaGs1xPgpQe6
8yWolP6dUenNIkyiaImGpvf7aXhHUEONHlPHDBUBA6MC+/AiKvlx3aew66lu2JKHBmZRuOioY83r
WWag5QyXCNRQLR7Jhq/FmVtWQcrNnhYup11dO2j7JWSlqAlqgacRO2JTDcRUVFg5bAd8bE/sCEjQ
JVrk1lLClTgOLCf1yoBLORp/lmOU6peqLxp5kcPXTGROx+CKgwUA8XGYZCQrddUqEQ6XA9w2QQWn
q316qfZoNBaJ771rU5peGI0nTQR3R9iIAQWEADhrRxylOVKHRm9oXEkuTF2FKoGTQMuzME8tXS+1
CdNyREIN2DmGwWxUjTGUvi8xA2lrvWnjlDvlMFhRPaiLXmuMZV04gd0mrjRRaDmGGtJq0T5BvRjJ
4j68vNXdvDPMBC1Oqq1UaVDt2GXp7WD40YSECgkchQEGoij0GrCTBbQc+WGq5Wrl9k7CZdePLmmB
8lFAmTc/LZlHocDvMpWJA2oeHcmOZMpxFsYagzXJgyif5Y5snHuS1766FoYTLDRUJAwUcZmqi1R4
B0rpofWm9RmgRKzTLUyiR/2SBuir2T2+bSGfMJHHpAIVKpHHIKigxoh0sjxoRe3DbklVdddUw02c
5i3XEE9xPQ/yCUYdgyZ2xGOECmVi5HX7yGVJGWgkg3IXfe6uE78g8zJ09ZXcddn50A71BHZHWAaL
jEq0KeMMW7Tw9uGFupq1HTYF8LbJMvRlPVltbDdVnKko4oiwA4QojKFGixPWxYPscK3LqOJVPvS4
axo9tmPMDth6mBo+932nuDstiEeoCCKiNYkhBXytwxiY0yldUrlGwjXTY4mNx8k/JwVlDnckFHJR
+afe660jPDaqpYhJEHKP3faQGnHndWrCg8Z3rFBybao6Piq1TJpRp+h41ymtfRrNYzRFUM1ECVrU
mQQZdmjqVYGUxRJFjFlGaxXdxFkUE5eHVJ0qsE9BEr5hB5KWYSwMU0EJz+rKb1Yw1VU0S/qwySw/
zMDK04gdcTWmOKMUe3IwUoBgYR9cXBVG5JVKwqtuqBZDz6TrQXNMO2dlPpM6s1/rue/8/h1AcQLo
4wgSsqUR0CI2W8U3SMLLFkT0MQryLu61d56WFHNZy8m8LT06AfNIeib248JiysjqUXPfR7Q0hrQM
SJFwZEoKd71kbWZd9HvveAG+B4fEH1ksFzaT5GKltl08YWwOY2nRFYIJRUSNfVdj5ZdpqncEu555
rXfKTa0mPY+8wt1KTl5vBkNyZqWTlxspKyc836HVEeIKTUEcjYLC2B0lFTX9CvVJ7qgYHEJLw50F
JFBvTjP00Aog69RRh8RYGepoY//a6Ent+6qHgo1Tex/dwWs8u8KXDCVz6nTpx6pm7vY0xEOCijwX
JTVdgw9kY7vjVbHkyQUiiLjy45bnfsKuzXoIXV6grTJnJGFcT1y54U7mBFNTC8egP0bxChOndjBx
fUdJGymVfYUiDJWzzItsXYJionafeq1ltpGvcD9xhtbOOjkLlygWKw+nsT80EgQ+BPv00JYgKiql
+/A1dCQQJsNIqF1IVvi3DTPaLlTPMOavhoQSKSpDaOU8Ftj3ISF3UM0hgpdMHFNP7GQw2p6bIXr6
c61hvTdhjg61FCciI41AXAieoqywD64MpDDoqhLuRI3yL3AgdtgGoa2EDipwVZIu3LjPP2Stni2C
ntDfTiN7qCyAjlK6OERex/dBjeKdqta0sC4BHZNjwbmSaTJnQaK+WiUFFByah8AX3lkbBQLQEANT
2i0ixFYy10FPLxujk1bfgYqhCq3HtKc5nqspMesnYSoNhGyH7BpD6U6PJrTcTM2CHdF8FLdVlCpx
zBOC61EUhf4pi9ukTrgrU2abObY6mkrsrjDv160No5JeHZJi4AxfjIE+GXaSHkyEla7ap7lgkSQF
ZBY1RnTJUPeaxW5Hr0+T8JgsYvJSfipYYi59XxbjwJeRb/Xw+XpbruQgpxaKCbGt9m20yspCXufo
t9+wIsg+YB9cNqEKR2wMwjiQFFUnDMSPZ4NZFDYY/UDw7XSupPIcFcVrakQ66pidXtyrqsQazqif
31Pf7YsJ5A/jAkRY2MKKZg8q4Np4YiqVBgxKoPzClSGVP4AZvsYTFcpo1Z4blRh1DMNbV+rYdxgc
AMZ8AZgMszOu/Ve+X+ZugySgV/LSkvCEq8YYvPeKXocTsetI3aF5JiZ6cE47NBGHsY+LCU7jJbFJ
e9+W25LZihGVCyVtggkLOi7qPYMxYM9kAqUf52rYVh7LPiG+HaBHUZlRbTfuIM1SOZCsXCvlS/QT
k3VIpGunc7p5jm7njVNXrxTng8cYGTeayW2F4Na3/aKIecf0YoHAsF2kekzs0BxmqUYqDm1G4Q3D
jLPTyjTyWI/QMeCHiRUFlVRUcPaVqUj91A/02rcN163XLNf6mezWzTz1m6k2wzG27oISer3jnLWB
6D2LG9+uTdOfVSQybLUr0wm2jgzfI0KmKAwbiObEgb37UKTGC5nnB57t+IXermVMwTpW2WdhsSJ9
YMp3elY5r4zmBFBM0kMbsccch5OILw/YRY30NC9Yarp263juhmG8yRaVq4lg9QhqOup5KrZBYD8O
vsNgH0qNzSKOhAKTbXa9EZ/XSkTCZUViXV1iu36JPUB6Bot/WkBGBucRNbQuxaQWYCMZ2QeaOrrj
+T317biTAwcN4Kz2B0sfylYpeNjpnWlVhte0C7fO0W0/DfxAZMTXEoovwIKpA97jEfiiqXQqOQm1
WF65S7lwekvD4OsElJFFpxqq6PhCPZQbUARGL3jk+OvIxwaWVFUs1+/dxupJlF4FeWfOJK2TZmUP
bx0nWTIn6uBOmPMD9QNoA81nzMOpaKeIr8/ZFRwzSGUnDGJiKXLqKdcqy5r8N7+qVIlyzLiU1UQ3
6hg8cTYqSnxItnDWxD48b6CR6kiZavUhbXjUDoaNYx8ii9VDYZ/m3RFQqN2bKOFjwAl6OEItw46u
IsRIjeUg65g5eTLYHfwyTFpeTDBwFBEIBmIKAi12/NNxcNNIRoNQy5WuboFVKafnnpNkC8kZYkuV
dPe2atDjd9o6sIK4IxctYe0EEw/0UoBHawRBHSZ3IKn7RFUl00QM7KkWhNRYSEOlcqoVKEzLEkF8
kMo3pyl7qBX4Sh/0oOGI0dPEnMQ+vMztQidwYNbUKKTLMEqaWe571QRRD7Hag6KOtCI0iSnlIXEs
dPR1yzW01Io6TN4pnnnTNIRN2Jlj4FCdFcPZ2EgB/PaRYglqp76huTaMmJwE84wWve9ZHotIVHMj
ob2azPoq8un89dTESfYoA4jzslHA2gfsodSIGX5VsoiRah+8EG3MtHzlOBCYhNNOMBSNig46QND4
fSBR2kcezrWiVg90PphymtjoYmQTFbhDwcAGCBxvLLZl6IjFRzQMcKyA2wZmYKsquj7M8NOZ5PvK
6rUEAxRRI0JLFIWpcWmqTEnrZYYU2BlVEZlhy+vcl8speTg0HxpMIlJcbNFEx1UT13eiBZTqnZ7k
RmBLTZ9yz5Ph3lolWHYOmvWnETpwcWKiCTEVvk5Cx2ahsYsrUrHL1vdDO8dWsc9DWMf3jLn5PA9Y
Z5dGKq1dFFEn5P0YfpiEIOjfYiwAW1/38SsGENjNQcXA93K0jDHKXqqJzjtJaSc0+RgoaBT8C/IV
1EVGYsEir/Gx9QsdnIFUV5mXxlbaGMoHigHDVyuT2L2HGSRU1EVZbyTn8pD7fVYboZ21Q7owy+hr
QbSp0YNDfkEexHfmoMQkZGRkb0ui4OQg7GyFAOr9uzodBnuQqHeBfa/lRvayaJMMUjHVGztUrn2o
IzvhaH2KLVuObxOlGZZN5leLtGzU5WlZPIxF0NREBQ1uE1vQ0d/cFwvW9X6YS0hKJKP2r+OwHniv
d4kV00w9V7zAibnfOmRJvcrZngZ9DEE4MWS2KmIgDFrvg+6GMpOkrkM+pGmdrdVqeBFW8lQl6SgU
FLXR3Ue1F9vI9qGwoMbEk8N8W1ebZk6yNMQMmTJV1z0UeeQ0MIREnJyFXtwoqUp1OU6Uygtsuf7/
nH1Hc9y6uu0vQhUDmKYku1vRCpYlyxOWg0wSiQGBAH79Xbqje0KdU+/N9mDL3U2CX1iJcbCX5Vh1
do5s5/Jqk5kx/6Ukfh7r/0Mu4mfg42BIQYAWtihsk//4o9yo6LZFyvohbvQy8i0+qWIWPds/sarG
uua/HJN/8wgA9YME5xM3x3j8T/dqMpQSVx2srytMG8ak4KwqstRXWFTM2UFXfucqreXpPx+Rf3NZ
UY8husGnluiZ/3TzDPkcvjbH+hHN51woFq+H2QLSXbDM/zfT/L+5qBj+S1ByePCwVf3TRW1UEqpm
3FivjRkX2M8w+nVQH9RlN5eNnq44XWb5/1yWATQit+uzwSEmrP6n2kKr49DaWtkrkKEdsKXhpTxM
fhXzxf3+zxfz3zwJIK7wmAMoBp37zwoqYyuwAJOTPXT0VedSV3QiNn/+fz4ESDRwDljB/nkdTtJ1
hJ7PyB4C6OM0qSTp1dHE/9JB/+VcAD5BG/t84Q9e5A1g7B/Pv8fyBnKRLT285duTAOzeJ3o/LlNI
y7f//IP+pUDivBefhBimxM/3Bnxe1f8zF6hd7Z/i6q1nS5G/DFBmDddzDDC59suwJ02Pzn3UU0eP
deM/2GGb/L8cEVCo/3LrsD9BKokB+VMJAjP9P34JrHMcpk++nUKRcPjAScxFJh6diHrkXSmplrEt
ZxlF08I/qZlok1omJe9SUHfDdmrmJJXp1yjzMP2cObQY9PoQ9Upep0oBoXgbAmeKXVXEafJHSUaG
uiNzMhDWztwpzk7JMSZD3k1BuS3pjQPdyy6mYXv+4vzakKUrp+n4/P+nuOXvWzVJ8zc1yXq8xSyW
+ZddVrv8s3FqbJfZMKcnRpZ5Yy1LDZM3dmXzTVKxkoEcYy5895MyIMiVHXdWnTM6K9uFlLujacGw
1ft9Ij7TElg+ifoV8E5Gb0t4KZM/jYb36RvHQpizdoEtKlUdroyseicIswpffvHDzbozaTowt+r4
mgZSwi65GDYMvQRJzjsWTLN/8zTf2cO+FCS/Ek0zACDEb1mK900Em8c+3w5fFVf7FseYn4xjnphO
JKKh1dU+aXJcjITUqtWY+f10SsNcw0wrm62RbQjrkPTLNOThebExVX/EqspsvhgkBb5tGuus68W+
rOQL9LLL8MXMTYTY2aZ6xqLiNL5qCWXJ99SOCUyteVQqfl3LFZrWZkR0xMnrZDOdrQrBnvRnDo3s
SU5s81YModI/VruLyXYAmZT9qhcG0LV1iol9wio7NOnVlGfGP5ezNxxbxBjtBr6SJYSyVmS7jW+l
r8T4bS5qt5EzEgQOJ66FdXZ6qia7OtfCNlPTp+OoFnG0RoxHYN0nK4sZew6lX972Co597F1qbcxr
DPkx+HZ2RSRPtc5H8ZuiY2djJwmpR93HY2dZDcY/KezXpZyS4iOLkY4coLTepqSbRlexqZtrt6e6
C3ZD7mU/Nssx4uPxIDcvbAgSmnW7lnW8hLFQ6r0ueMJ4C73EFNBbhK2OH6iVLktaYymPj5utIYO8
EN0EnbcZU3sxdnw0ud3buY7Z8KF3lRU4ykOpYVsgIaTJ95qGqOFZpz7urhsZ2cL7OjUxvTmylcZv
VO12/Jo3g1EvcLd60RfNQI4OtohYtXViBtW7ZQ7JvUSkEwz/AOPjqyBQj5h+sSU+fD+26i4EVtJX
w2obz/WwoAJ1kN3pKelhJUpHcrUFAea1VRsN4V1RiQf1LJOAmIa24kmEREQxovbkNt8zuTbdJwXe
JP1kyKTdKZlqwIBtzDi4gFtL4ORsutRJG/8UEwGL1Q+ThgqoTZeQLPQMiZCq4ZhLSQxpy5Kojnco
LAkbW7jKB3WXZSOBShU5P5Alt2GpR/6z2Ha/zl01JjF5LqcV4Qlw7YShYW00kMjYFgW2sL8lC2ya
WpKNzW67Tz2E1jdVKjZqvvAlKcR+vRsxrfaye1iDdeewFFRlv+blUNypnJXSIrtontR0bVCtGTTS
aWPWNkeGTdFllJCVd7M96jW7jrlE+fo2iCJY+6x4vvHmpFVTHem3fViw+2C6q4ucfXKSpLr3Jnp/
W0M0pLPTOkZ6tEcTbHrSOiAWqG/IwfZHybawXW3I85gZFIVm4axFwP3R/KllBs7jbFgo/5p1Pqrb
NOE6+VHNmV5eZAVHPlR/ECtBeAgj6fIny1GT28xhWugOPzt3m5RILnwJWJDta2KWXVyEGMvsVtfI
o+pQvpJflZEIOJptWK/3IYrLUQwpQiKObUzbcjzG+3LIpocGzoNzJhr+AF5tBd8jq0YXL/VcSH4C
3LT7rAXpvUwP5eoOmHfXfKPke5YD+/6N3zTn303JNGABS0hzwdcC5ZBO3IYOOgSRXyC3TsStDmoo
+vLAmN5x1mTb99xmNUlaIuW23pGCN+I547PY7lJ04OFxo7MPd6h36/dI0zC9jqrZht9VnGv5xDip
qyezJbH5Di3Qtpz1Quaqn9LVhQtm1WBa5xVEo6eNyOFjaXS6P0K2OsuzH2ff/MKRXXDmhhRyl6e9
zJT60wyUlTAW7rgOpyW6Pf+YqQM63ZJlz3CqcUYS/1TkEvQUUcGUX1WIW7yZCKOw9lM/CP46jLVJ
1BU9dKmrc1Lso0+vPBaFwXfxqNn+19XhSD4cp5s62smk1JJOG0KzX9nuvc3hoFe+jD0cGk6LDklI
4+jbppnmAl6NZfpUpe5TvnndlUFt6qOyMklEu9Sbhlt2GjPT/NwoS9bXaqZyxsSw4KBPLZRhscw6
voS8gDIltdIoFNLa75e6dgIedPAe2/1MiiNvIZRBZFC9eNRzSA+0fZfQhe4tPFSzRWlMedpx6ECg
sUwXAiLJLzNkRQmfaf3qRxCnr8NB5J9RrawGWikcBxq8pq8pAWLW5TiLeVdt4y5/axvrZwi80LEb
mUz+qVSHvxrxfA13fMon1aH6bN/rFMQvGqzj7xqinmcRFvannAsjr9bF50/rcZRPMJ6O5n/bwvtY
p7uHz1GXN+rYJvsVk0INSHoqGnnZIsItLgg0GcwpqQbqu3xp9uIq6gSyFsh95euSVrhZIZLrfQ9J
2gMbnZJ2WpF40EGIhziCYhOCnVlZDHfYboJsVyniz5mgf1+vJtvoaZ30AQm2MfK0byk/l3VI6Zkm
arxg+UBqyBr4mkDUNmxTv0q1JJ2DaLzfwV7Yy4H29p5Diym6bUCP6QrucFPmIJAM5KBqNV3YD8uv
9eyq0FJXQzuGtLhmRIKQP1w/B6L9zYjYi9AypqorLnfjEVlz1GmfELShNv38qM4uGYfmI7UD7fZ0
KUmf+8ynENmN0zPKXfam80W5NguN/kZZNX4rRj/8ncDsPKU74k9wRQhJztO8gEdKqj3B87Cw5mib
WmNYRXDMWt6tg/T8aVmi0peMarZe+wUenbPNTea/cTjNt55uFZlbVugDNNCCo1nqRtLTEOpk6Rj+
5uHzPgAJD3xxnRmGLOswoyxVTyNmEegSg0QTYZV0bals9rM5Cnk75kv0PZTNM35D4k1+mUnc4CqP
M/ux4NbM3XwIcs7h/C7wbRUkRUWxKsj+JM86LDvyzKjAfwKGxQw+8lpNbc7S8XXnjA1XdByOrK0w
qUCCwepm6ZpUrA9clPV0rjKGTJtG29Kc80UnoPSbyJt2iXoJ3eSg7G1JkU4Uj75MilO0cn0+Ki2L
r5KPLO2OkjDTSl+tuuXT5v19UY0rrNZj3oydGo8q7Rfcz/XLFpPsahmZLK6XXPgBf0QopsvKprHN
4QxyrakMipmOMxVnJR15yCCtWn6lCw8tqVEz2630duynccM/m/Oq4SfXOEx8ZTUXI5TiqrptBKvo
BTNuTWwrGsU/eMz98VEieOW7FCv6CZvmOe+Vbpr9bOKY4LekWnWYligSuQ/IPW4GvxevWRF0faMG
+AC6KXfjc6xGlbQrlPe33g0YLt1xYMhzcW2yvlzo6DsETzWIXZz8/Bi2LPuhaTPdzWKRtDVJPhoU
w4bNnRocCuMRU/ptz5Lwgyx8aFri6Jw+Z9YgsqCAxEF+5/vmgI1xbaz6gscyRIQtenS+cpgT8jhh
rn2JliDaJVmy+XZJC9t0C5K/MfDzhY/9OE51foVbVbhztNOhcVRV8+xgN2Gnwc9maEdw1NPVfJCt
PHNIdXjrYGOqzoMZAAdHMsipnRaffqcH+RREwc3JzgAh9anJHdSgg5+GS8xcghyiYhzlhWCeXt8m
lh/tWld87vRoUbvAbFRctgcskvJqh9/1EdhbJnrwRy693iqTwiFGsLPg+Spn4i4IOPfsStF6X28x
q2Br47gtDPF+Df6dhNlC99pT2OFhYJneQOvLjyyN459pXY4/iH+Zfh4jF3eqgDbvnGNLf4zM8hc1
EOH7BAfqu81Voi8Jz9XLzkmCminTmJ8rXwoMBcnQkL7AQJFfytSn/DoXUr+AZy/G2GHfx/YWjcqf
d3jswgkOpLWfBlaiFxB0rQ4yXuRjDYLWM4ZBhQXVibx8BCuPcIoIM1NzhkY/2c+k2iv/jamm5teG
cozDxiXVKQqHPtTqWeXmtCKvbm5LQqZ3NsI530K0lsgXZsOheye3Ib+gFC/3EFEMsPjmsYTtxjZl
SyNDVgCEFM3fZM/838SQ5q+mBTZbx4YtdDaxBUjLWqOfQWAnZuwhMjsNBdZz6F4+AyN9Krefx3HA
6TJOueStbmL+G2QJdiDTpBwjMtm/1UO1/JIqkPwmhzv9kiZlPXeAs/cNWRxAgc9wrvC1Y8UA7ck0
bemrWwaHx2WJ449SrceXMtLhZ2MCebJ5Zp8a0hz8smLigXzSFHAVVxKk02lmbDsfVOr51KS+HtrJ
zuH+2IRPzoIe/leFSFLeFiSY3yxHTgKSXlRe9oPPqotIdpcAuBnjT51QB6v8Wit/5bjOfx0HtRU8
PWH5uaJ4xFNla3afsSz5m1l5fHEEOPg533T5042CvUwFUjJgaRT6xpYjRqQCZIprAzQ+7kpAhBv6
7ZjlX78l5JfSnmWobyF8nReDWBa9RDE9sHmjoE2lUx+p0HvojtBwfgqECgHlprC3RPp1x4IQtr9j
SYcfIV/HJ4sW/liKybxPpqhl63DVfleb2W+93FLM+gr3vEUGi087wQnmQCGmT9su1ZAtJDQIvItg
muyXZsca3jLPDbaqMH2uCXUxP6aZ9Oq8JnMBRD5FotHZ6eBsy7a5qC5gLtP30vCiRD6JJg90L/C4
Z7BdVgCqsMP3Hrb2vaWVr7CVQklQg20ioTkduYeFg3u/3ERwvvR8ZFjsT9lmQHsaasylYrjWbWOk
KbvFZnZsra5wyAZH6cOw1dMrlBfi5cgscCAsfla3+dpsSTsggaFsZVn7Zy7G4sMtjbg/9KzHGz+R
nJ6aGkPMefeyNh23n4xKMqTjdbpVwpy9b5oX9PRl7l0xq1sGh7e5xjuiyh+Ly8m9ZyQW57SeprcR
A6u9qca9eZ6aIXh4Hzk8BsBYiqEL07ad6tRX/GpLqWLdSFf6p95yDxGQGsQtjXt8pYddTbcXulSI
PArkaAPuzEWCijzOzk3x+zD64O9QLQp5bjKenSStzdFtkExgnF1HLHcDfjyuTmjCdyzd+UvB8/Er
32H0bWezFVk7EswAfcZD8lfMTN7C7vdZwoFelefdzWvVwUVjHisTHMJ7ke2ACxCPsouwZT0g1y33
3bTGUrWuJuV2GjG2Fx0RNLku3IGf2cAEgSxIeVRVi+eZ/gbDN3xLVqrfKOT0P0AThNtRWOY7M4nm
rT7c8gdIoHjc7Sp/sSLm1wt+5t6BJcf668ESIS0Dmn/o4I5muM6VFjU+1wacKDKY4zQkucvalA4b
rixqBnCQrNDPAuEeWPYzqCJQPavt0WFLPVoE+bL0dg2k+OGCLu6rku0/xczpW16BQms1FeYX10ie
ar0A/tlpuZQSZY+JrN2trn+CYcaQbKdmvIvF5vc24CLe42UeyQxrlbd3qx0xpCSpTfswVGKBrWsj
ZRuwd7wTSLPe67mk+N7ZCksIhBvLha5s4G1wu8cKBFsplv84L9tlkOS4H+rPF4OUoGJNu01ZNXZ6
Wmp7wtQUVEd1ZN8h0x8eM1serpXYj2Inx8+pbaNuuVIlMglbt5bV0o05DPs39R72n5kL9KWMDUXt
JlE94aX19Vsx5mm4bvjIX1bDlt8GEut7xEcs4TyXc+PbBSkY3xMPILXN0IFh/p+39Fk4hRYwTIjO
RIktqyevkurN5itWOaiI6evkHFrHsQS4fsqde3FjEpbfCo0lGbNvvtg+Vyn5PtcLoumwMwxYSGuK
MCeNqeVORrzQpV2p2FyLR7z8RcghxtO0HQg/YtiIOzFy/qBy7BPAgcApX8Q2sLs9IijhMpAmva41
rz5GSdUN9OuYYoTDiJGa2r8AWa62HjLk4eh8Teqpr4sVAnoBQAxxmfDN388gm34fwjTl2ZglOxel
w0SvDItzl+27fk+2o3ksIe6D1l4hkqTlhRR71yD/8RZU5lK0IN7mr6PkZu1WozKBUFaH2atGcFTe
mnyUX21DqqOTx5rHztDU39F6DA1aoZmfayTxVq1czVyd89qmZ9zjNWJyg9VZZpq8Q1wEuztM75nu
C1HoOwF33HHFwRK9VOTYpxskR6I5Thirpxa1iFw1U+LdJRnXqur3ooZLvRhRZCjAspshFfFBG7E1
p+gnfhtU2AssYEXI24YE/TAfJbqaqkbQmMLu6mquQBSdIpSH34thjT+3xidbj3vI76w3Wdo3h8bh
FnyQb4bw9VcjBR27EhPKb5AM4Z5Vh5l67Mzqi/GBiMcEUQxmfG5WgMC9X3KDN/MMdt7f0zxIjB2z
pfYLHbKx7GtVb+EXjyTRreIGTwGpDe5CglEdm6HOeX75FADA4jzvze+ymHd12nYdj/djsOnXGsTh
VXDJhAcnOvt9kUfzW9pFTOc6VeoV4en0zS6E7d2RE/mezOi6bYKN+1skrEHwUtks53QvcUqb0h7i
RLRt6pO3wzpf7cC6dZspmsa7UTSYWSLW4q8l1YAXU58hGSAHgC36eeW1bxFXuvhTXbOFA+bI5Vfu
EZyA+PSoSOv3yb8byjCGZlWqqpMU+DL94jZ8tK+3SvdJDP4ew/OGXTaIsHUSiN58gjtfSmBq6/aT
BFfW428RPyGFkGzbU81IXZ8yxPVg2Di2cHRxLhSQqcqapCPBxwVNZd3XbgGn/TcLVYLoX9yHObsq
mmP9sQ0WSadDZbe8A8aMtSZUuQXSQ8plvdE0IwIxnXkOdAjhekCJ93WSnYqxeLTs4HcuIYfqvTmw
Co0Rsr1u8juC5KfdrMc5yzBjQAEzQgYsV7lzEDRePbPdZgn+d7d8SXOGuS2wmMhzBOpLu1LN5ZMU
UA20PtgViBuX1RfE0uVVa9bS/oEh3tsWYEiy9iVu89rLnUwArNZmfHQBwTgtgBKeXBxUu0dfeCR0
Aodu6h1HJ6P3Yhj0M0gVid0+LCr9LN/i5+ypRZlGhhv+fMY03ZIhdS9ZpM3DKr3xF8j12aNWY5r1
BTIinkyDAEdkehukvqvyyEBXpZPFJJDoLCVn2wAyepUTG6HxYKNLu2VRc7znlGNVK9AGZVsbW/jT
GgnCO4mIh7id9zq92tfVuHYF//8y4VQZKGtEPQGroMuIYjzjgZqhlRlbD7kXFtGyGC92zOvYI5x4
BZU5MDO2NYLHh660g/9JlTDJZcKWeg1MNX9YqqP8O+GNmxZ1azSh0zhAVVsIEZMzjyOP/T5k7uUo
iCRtms5BIxuDigokzFzJbpUrBN8B2Vi+hugijwdgXuhh+ZcDGWpFB5722DDtH/U9SKL92wCJXALC
H1AI8myPCNQvNSAC5mOLpAuDhn40ndGbRErFLzLNEaAkbfjLAIZ+PcmKNKEj2A8eG88wOcFdtE9t
kugInDkIfj3kGXy9xoOWaQskM6i+wuS6dxYcn8SdjAsWAE+LvSvYSr82e4q9OoXp8hmUTwoIY0st
BiFreWt4DU4qVGZ9tDNG3h6Z3Pxa8gkzhhuJ23p3TO5XNoREYN471jvGpUivMzOQlz3S/Ana3yjb
wgwNENZE7ftJgu27j0sBAGwaC/Ptf0mGtnHN+pHZ3T8QNZhXMiybODX7xj6KnKOdrs7HX0cg+0Me
1PSxLYjwwHKQDw9rUCVK0LBkr05QZPY6oE9XVbZkvweLkoefijMGXjTa3nq1/6gUATAfo0Pilq0n
AUsyolyQ18aKE/ocfQCDpp+xqsa1y8cifIdImvxQYCbQyJrJ61bYlLB7JJaCTxrN5r6uoZ4C9P4R
rz5Ys2r/2BNktmBaLz8IghyTDsto/SXLDgakd/f6G/ESk/VkbHIv2Gel8dM0PCm0T9MdJnW3IEfg
voWQuSLtMOu0vPdFpCWoGSmefBow7+Ij1UPmSYloQ4d+V1cOxWrHOwWft1qx7VYPVeZBMElX9GMl
AFMiRrvOruxGEZVVIGGl6E2qwl9coc9ihVGTdyvg1Nf0mACWcottqy0oYI8R0STFFZpgClxbDiDC
syiXJ/6ZNHBuVBbuUPZyhfUD431b1mT5OxBJaaf8tGEVdvnyzHyjjw58+azPDVUIfcn8nD7tGEGS
roTK51Fj/N9RDuoJ5BPsIxbOeJ/sGLJHjwT4Qa6u5ah1sCe5uQrXFI7Aj7pgjLYytVR2OCThu7OM
vIwp22dQwTveJM0HoLUOL5PjrfVufSwRT/p7R+d5ANKcPiKzd8keN2jhB0B2kuP1G58MsWcq3d8G
IH/JheXBPsok1fJ2KE2M7YbHqzzDjAj+j5HP0OPPvOGT1BqzfF7PzQw1jyZzB4nt9EtxYLMwUe5Y
aMnOOWiilU+PGdyw9rQbt5/GQYPi95Dy4fqGDEPFLpLyiaecb7jUI2aFBWrQXwkHMX1SGqW4C8zj
xNZLUv01eRKeabBO3651iZYT4LlJu8oV/idw8Ip2GiLkS4no2+l6ppDHf7Y5ZGKu65Jj/FtG4HaI
ocmGDrBu/M68S98DF3XauoyTW5jel4+yOgA8I+gZgasMFPCbFZWrWpFIcPjFWG3XUhP8y3J3G0Za
Womi23hd/AXvUYDtgIrgkyyW8FwpqrFmITg++Q3sBLC4QlFzHQd9mN2FXSbfBKFbdiJ4Z+HcHbOo
P3HkAWR8NQH/7ZEltzzzIw+/PJRc7/hBeEsLlg2hThXcIWVHN6fN5UB++g0An+RoFxyhr5iWlOjH
fCBJt9SR5JeQmvw9KdT8CpXq9MMCm31HnGc6XcBTy9eNzcXHHpfJtxh6EmD+4OZ+rctG731Tb8d+
KlyT/oZwfI1tNjCEAOBtFJRfJ1wcbwqv7ypuskkNe2+gBsFBhrHzL55HvwE93MATz04EjHhQ3myn
kpNpPel9prcaaROgm7yiH0MugQSkSz30036Ux7maI9SEsy0Sgo1hIXq8Hwsm8ZvBDJDO47yG82Jt
LjqJe3ej0iUBlwxD5gdfD/O0qoihlgx6KLoAuDo/FarwrFsTkSe3cRD70CKYqHgnmQcjpMY6M2eG
Bfa54iRdu6YgJFzP+5S9QA6LZIAknTAbVAsyXBaTAp0ZP+eAdhyG9UGofBUo7of6SnbQY+jSeONH
G9O1ekp06cbzQYz8Ua2YjrpZAaxuBRkL9LNMrC9m88UfeC6Azyhul6rdjYL54jtFkmF6n4eQxTu+
05m0OR+ANrmxqB6g1V15X6MPR1Dt9YaiRAoLe51DOsR5xAtcxGUQW8VuM5QPIM/TZtIT3lU5vzA+
BsA9xUHm0wJdEgWclwFWXk0ZuyxYqIdTHvkrfF2lbCXyLEb8+R77UmXRtGiR4DgsOs2HRogu7cH4
pDflIQeODMumvCl5TTwA/cN/nXApX9cYYTL2rJmXjnDUvs5N2YTIYbVs6xmQ0Piop898DnGU6StJ
JvsGvwceP2UHCFCCXL3uJ1pr2o1khRSDDnV2rRmev5/QCaBA0kqB6MpyFFuOMQsPp8r2tU1nQAwI
N4E4ErmJGkvsXG4G7waSaX4RBrlv6AbVcKIeS0RLeWjOyhnC7opwDGVb+8TP7eiQTNQJBUD1qg5l
8bEW2/SmUFImXITKXi8pRqK+hgaKPkcu7F2gyTLfYTor7441qdSlcMrNXVFIiGowOQCtSVOX7r10
GQEAE0ccnqkolncXLH7Ils/jk8TS9eaxE8DiQxYEHMR6Hb7xelwD3JSxqjoA/6ABQPXut+uKMeUs
ganzTqxht7DP5vuX1B7LbyJIMd/6rCyu4L62v0snilOSTXb7AugenJeBKTKgKG3l38bJ+U8At/oh
gL6+0rWEdGJYkejT5XzE9GY2jOb97Fb6YCD3gEIMHCxylFzwoBwc5V3IEEOO0M1j/1mxBUXQTkDL
0UlMtXeMzxq34qhw9E29KtqqSdPXBtKjn5NI/WuyVbVtZab8T4WQ6LRnkyNPmCciFCobvnxVy2+U
2v2V+yVpWtTqlMEDBd0JlGN0x9ASxnVG5FGpIna3qE07IwAGUAMS5AFzrdVet6n19GeRGvotTyr7
RAkW1FbXTv/OklFhHsEStPYDaM1riR+IkW6w+e2MkbTsxOz08j+cnVdv3Eizhn8RAZLNeEtygmRl
y7LkG0IOy5wzf/156O/GQw2G0IEXe7NY93Szu7q66g1gVtCtRuxTIEzbl4AsOPpZeeAuDH+a2qC3
yEtPs0DnqYoMT5N0M/J8FlBxgeWanFWffeBGqoiALaMZRv+8BLDlLDEZ0gofWHNqbKVucotyJx25
pHxBYCr9nYx9XYDCn9P7PCXz3E19UNLWor2beXbca+N+jGlrV6ORVe5kJhoz82GJ7mafC4beuDX+
KBM5eedBAI87yqT5WVUmGdaKVA3PWjDFT+rUKxSNlIEuHNdHUbrgNehMp1Zb3PetX91lmiq+1Tkv
/UfKTkJzK5BXPyaYdW9BMWVfGyMhxQYBHoMJi3zxEupTAQN/isSdRJs7PBZ5UL2HfbEgEHmDJM6A
jFt76OQ8kZy+s7kvpKmLaSfRTHw2DEAtcYjMpTNUefunh3Dxw+AJGpBvCM6nIEkgm6DHZe8KY4ha
t2rm4JvSKoCJSjo6i6tGSLtCLwbWOcqQn3a6TlUeRzGMjxnmZCWlSy1+B1HHI2Rq+98jyOLMCZtl
FzeNFhXHuUzy14KGMBvaTsfIlSgMyA69g9B2KDpRipqNJLwN2zI33VpTa+7hgf9pX4VaF2LvEVIc
T2VpSo9a5gMcaoKxfQwaH4hFvADtHU0bwgk8Wie98jZP74VOqZuVj6X7sm6DB+g0iOf6Sq5dqUpL
DbheIEocOF1HIDIpOsszKaq9UFQs3+RgUPWdKafUZfs6Uu7ATOaGC6+EwhXvNYOudKyYk0ucBbxB
6pU/Th0WMZ5UCT542NJK9jgCsDwCEHuvUijK0RPhJB8HifY7MTwY361S9591shjWyZC6n4qY6fKj
4BlhM6PoEw91aQhfFD/S/WskWYf7vEIxZs9RILABzeOuLHS8kOnA9lVA5i5q6k1ZaXBVTEV9I2nE
Fsdsgzbx2lSrZkcyJv8evkX/1KtW+7PXWq0+KmiGfMlTWvFkboVPW1LT36njDYQ/sw6OhYBhTy02
Kg7yUIHsGTWp/MJUG6ANphqG7gTl6k/E/mEENNz3jZwZ/5VamBo7qe7z9yU88Eqj54GWN5nElemP
GbKG9EvfKmtQ4DuEIsi5oSSL8gw1iru0hlwAPMbw72YzxdFvphAHFiGci96z/SIoSYm06HrWcyrY
pQ9OnQIG6I99JU3JXWIXXJ5ZlQ0q26cW14lOzwnNG7lIeUMZyZPcjvGvoZjNHyF4cACZoZC/N3PF
o0hPUd3RxhC0TaDKcAyDTvZJy41efGcXxjdA8X+NfpNWrshLsj0zIj83Z0tFETJP5WOsluCZxpkm
JwE7rsJdbJGyO73ES9SJadcBNrIH9QpQTmjtULrDm8nIJfGeA4YjWgmu4Tjv5WPYVBwJCv/2Q6OW
4qGkAp17/iCGt0rl1mTzacNPNcduyImT2PjSN2C/nNwuopdhol1GTWrQb+FgD+xwwJXhrgPYV6MN
VWq85s2ELoZRK/I1H64Gq5GM0nNijwFAtgWAWOg4Dh36qo8IuH7+VkMifR1EU9zlcjSKY5yW8j6X
xlY7EFyrxDXbog01UBOUBLEDop6Q9tdJTv9TWTqJYOosx4RR2h9HW8/oN2SR0RCBVIq9GKVAdEAr
n/Z2LxLOEx/Br8ExtbpB46O3bpMhwtGsEZTHbyGVUT3Ix8Qw8ZapwedSlqBawb0Rtru+NFOxxymI
knbcifq1iNXhz5BzB6HIRcfZi9up+mraipTeAPSNvsREi8w1h+VVRY+ZHwFcJgock9zrFR1S6Qus
RdrY5jzE71qoDX/o8TFqnTSJ7VG3Sq37WssoCONwOPMeQP+Wrmtu6fV3eHCl/iXUi+gboIO2JeHq
yw7ITCSBGRmhsiRuXYLAOgaU1Job6LTNbQ/QvHMtyl3zEYfEMgrv6bWO6jMIi/kniVcPHn40Nb95
aYMEKsiuRoLLvJJo5b+j8j28joEYuwM9eavwbF7FYCw6CXVI3tcUtwNzlt5sJNGQ7bIM+y7sEjsE
DRZaJNdF8bWhjQ+wSo7knxLwiNybo0T3d4BDbKBRPE0zT2vACNHpXg6A1k2IFaq51VeuxZ1ikGGb
IM3o9NnPbVFZj3MnBplm5cw0YShXB5C2w+3cNzPlt5nI4NEY6Z4CQNMd/SElqahpWslLhDyC8Lqi
qFH9AQVIkplkE7XiRifk1ErCo98CGKIAGWvbFlyKFCa0GCS2Df1bZByTcjb9Y0VtOUKkiATXLWSV
liEtuNzYIztWos2ElJq1p3KfcDcJldacBowczbh65rmc171K00pIwVeSx6HfhSioXiMmo1BhkXNJ
4nHcsH2HUUZVoYqzyXeSifBOH5GCzxWq4DymAZyYYLvmWHnXEzWBP5wjo4naap+MXiZ67Xc458RA
KcKNxpFERo3WjsEAOx3B+qlOq/QbwERR7njVjy99EGbhlUTiTW8jKsWjGagobI1KyY5sjbxV6Boq
yu1AcvNexb31FblgG/ARbkX+LrVnKJ2zUNu72orUH2GhmroXx6N8NetBUd7XdlE/DlOuy2A3LBDs
xZLaZ75IaleTO1BhZOQSzOvcaL7nYco7N0YWlCAPiNP3qIxrj4QDekhwzIDkijyVJMBvUvdAmJp7
V8QJGMcyRtFoqP7eA1pr904hF+0toZE+MTgi/xUmRnqcUFYdPQAPtAeB+VRvE/y4xqsAvFXX+KbI
/wVjbomDLFHjcykTKFwlsoGDJMFFsnbKIHh+on7e/s4CtRlIqJPgBY3d/nEK654bpjSC96qdpv8C
E5jdPqnt5KfNJV3vDA4WnYgqtiokaGITXOhEyumy42l2a6HEuYHFQOLH0zv5RY0+fy9KMxocBWn4
F7q41GiGpp1ui2Kw39F+Ac1Dx1iv6ALMMZBlIVm/0zibf0a8rZiVkoJp6zKz19w4ivV2aefpvStH
ZvojQtsV4x5lhm6vUamj6xktnI6mtwGL5sWcAT6RZT5+QNvuuhkmtXVkUx10zoEmhaCM4qDeWaUN
7Jq7BUslK9DmwKUhW93hPCZPnikb8o0e5JgNRMqQFgfyx+R7VRCVSeKAHnVqSegH8Jj9Am4aP8Br
bcEZRmom7UCE+w8t8Sl0SfMVnmlR0X1VwYp/K+ndPOsGfQSN2/EmK1LxFKdCyx+reOiQ2rGjfjqq
Vj9+bcKmQQZ1rgUyQGXa+oepEPFTV4qGytMwQVqZ5JlqI7kLoqmzaiXWjleSZOwireC5ODaVUXtq
y6nZBW00Eh/toc6vcm1UO+i4g2bZ1FZ14oMuWv5zCJ3nVxnNpeSitVagaBArU/zTKgBOHJDI6P3b
njcOgC6c6p9GcHN/NJ4GfGplEXPJA2rtvhYCJ5tAwABvaOX051CP/rNPpv8bUailzDqNg0YgIAfc
QcURb/BBQHpk0IPeqmjkIq9bxT5U6ZDQZYUhlB1H8J1PvFVKjI1jtQE+r0MOGpS5UtwmhYnoJKqa
piBMKJJ4vg9NhjzSNB+oTZNt6rACvsQ18DsvwmLSonnQcT0BrhEv6lRFP0cLZK+bpiZZLuy/unIr
2fIf8lgDZ0TmT5JL2zVM9oXIjK9SpgLk6RANeWgkpZ3dyvK7wYH+BpqpNOXiOTGj6YfVGcpXg4aW
vFP8WZa80LZpTuANFURuUmekpqkk8kfFaq0n3BuLN1lqdABLRRGoLvGQ8iHucPkNlDQph9dci3f0
5AF8AsfNrmqIV/1OQfe9dfk98rMP5/l6nocCjAgF1N9NEgVvKtU0ELXVmEV0YtlijioyaQIp2C+4
SwBugAOAwH/38ynUPBBJM2140yoPIOz5PwXYuoJ7j+4byTGQfKcT6KTtgro179pYl0ZCdaro1P7i
+LUuk+jZ9hP7gbYhFZfB92dpKXCNhWMZEtSWMdJI9yci2ztJA08NFZSl0xaQHRyIVf5PI6RUsW/s
Kta8CSyEDc6rna612cjQupCXGyaWqzTaaX1IWTYF0SF2SmaZ98u7UyeodPNVUzRB7fpdT20P/Sb1
puln7VuQEMUcBC4jHIh4luytuiSdQby5/m+A8HcTVVmren0t0y+PLFgFrDQb0tXbKkidfp6kVwiI
fONxQhLdimblWYwmUi0VuEuV0hgpmjMkhQrxJsntxzbxZ93hsR6SNPiKwoGQVenbEIn5mx/1nQIg
fKkzIwbXvWtxIyp3HqjDuDMOFP6iKzjRcKNm9JBNZSABn+VZ7UzCVG6hi9V3lh0AODaVjMw+0MwW
syi7HEYiPe15tZlo9c5jMvh7gKJacEyVxn6U8hAVDdumY/9F9APdDNrhjecT9hsoFtz1V2qs2ZLT
tHgpt3kt8RZtabvveKzmMTTEuCge1UkBFgBmrIFE48v0u+DIdbtqDKfSq+VR0VxrhgLtjnLXvfdi
kIbd0NVKvLdDO+FMhbZBpgUAdQY+FwSxp1ASjH6PAYWZXTdLSu9mBQR4ErMpAXJhV2p0jf6Ynd0O
fWQ96FGSVp7o5xSaVgHG7h7KD03tDp4Ci1GJ7LeS5Eqzn8LZH71ppGS1D0ISY09hFWtvJoiTW8R0
qVjYtJQUqkKq/xRVJrlEhfWFBNCzJwmZOKt/0nzEUD2C9/FUtBMKL4sNwC2GCO0rmFmNJmTRGLeV
Tt/ZFfNUAi22yhgtRs1XQN4SuRyJRsqd4itAXkYqqSDxBmDZXgp/6Hfhl9O3IlXiew1UurwABqkd
U401eYgW5X+W3/P4o65LrZDqIRlXrNOwac1U/kHGN7QuT5ScFLSvrXulFJVy8DVr/hFIg3wLxbSX
v0AmE78HXRFLcSYFnomXUHBFYTic6Y/K+T3kAqGA4RddSJsdgwMXEBAnyhxj+THE9CBxC03mg/Wy
rD93TU1bueoM2ruJ3NhXkxS0w2Hge3+ducHHo0Y14yqmevLYip4aEhpn3Q2ACG7JAvTJHdkB10Uq
N0XvzA1FjIMVVTUFLBU2wVdqkikpSNGr4KXyxHo0sgIwLNdNcF+lIImdnlX+DkK9v18eekBx5BQ+
mCQVzQM8Sf9XUlJBdnsx8sLQRisFJoKlypsdThzmoAwnE3xWSrkiixHW3aGGp/1KKbahDKuW4XOo
5S0vX9mu3tAZMlKKbHn6K1CqGhSEn1BSgs2dlmDS8/JZKUAAEGTBX2g6msdO1GBK7nGKpx/2ZMw9
ebwACzJQqtVB4ZA2gpPW0ictgsvg0oUyfupWbT5yBzViX/gBfW62br2T26Amxa9LUbpLdJ72akxx
ZxePLWVs3ZoBRoZWdr9gUCcvHKvxlswlb4xjQEd72oWaYlVIy1XSbdNzax6TohBXFjUR1bEQmOcJ
X4ylct9ABvxd+/J8b8AWbZ0BYEV3bGfqbw9wz3y0TSWzYG1CTS92uHi15s3cGmn5wrtAepFsCqO0
gUoZfL4Rk+W2Q6m8pfmsyeSAPI9+2UHcSw7PLzCKvgJp6lBWoMa/m7iG2rRc7FwnSAhKY+BsA4rw
AICi6Rvo0h6/DRvq0l6UcHmcopvwor3MuF60BP4VN8A8AOlP5BpkRM6oQq7I3aky6XYF8IeGsKb+
kLrCd7qk6g5mMowPkpQi9ir5AZ+u7bw06ZTD5eHXhO9leLxaoeNbyNjSBTvlWsNhrVtgK5kD9Yrn
UAqUuTvKoAQF7M7ynh6F7cy6FnypxxRY8OXB165iGMwxuirLdB2FseinnI6OT5ih07rLncTnyt3V
is9ByrAF3CW8KiJgTVTRApjZ9M8jXlRwRHdJDtqEJIaCd2W0rxu/aM09X/+ilcQKgGe/qjM+R1Bo
xGFamF4c2KpLqvRSkQoTeOiF17DRdmk76Oh7WdMhz6kAqEMANHyi5ACexN5YqbUEwN+fhYnhonqr
iA/KYtVIhO40nsR5FlBuhTsXAOxIqUYmTWEU3uVVWGtDLKMtCh/mom4KJmYlk1IOWo7NO0gQ4MDW
Ty0yBfA46FKkhaM+/sToV90Q0Tm3DZHcUwx92YOKvpK+ACDZFElDHx46oPpgADMhzVXA4rbyeAV6
zj6UOdztQhifs39YLA4NkMbGsgMZX1ntQKuAgQj+hXYfQnhQrij/RuW3TOMuuKISRGv78tJ+nOjp
eKv9NRkSxJSyhHiYywMv2mG6nRj3C3gMAVa8ar3KqqonW0+D/eWRP+5sRkZ8RkfU2MSPavll/0g7
NJNeKJHGzsYhSb4OwLZy8ZbFJ7Va/q4nJoFsGxgZFHFOR2HoSNgVJ1oMSnutL9A3K1OuacoPX03w
1hv75uO5QH2b8EH3mIYgX/N0OEuzfTuT2Kl1y23WUhp2qTh+h1yjHC8v38czoaGzYeJGTrsHfd9l
ef9ZPqhcdT1G3A1+pVZXZDBwsaAPRy4AT1jJNeXcDdv1syMKhJhgwENNWKsXKrywq6zjzJehNPzy
JwpddhsvlcQ6TB5Qa7Q2dEbO7RCsEyyIEBbyT2t18QFHCI3OLdG47niv2HPZlF5pNn3+/9iKWBCh
Ca9oGl9ttZYRYHIyCtZyrswKrHNrgzkaq41Rzq0fcuUK4ClcUMDEn36xwQSnm4SM0oIQMKAW2vMx
DtV6N1JjpYNPLezyFjm3GW3ZBj1AWkY0W50wo6j1YLKWLaL09uOQIwzijkFgSrsuJanZiCRrkaLl
pNnClFlFDdWItU1JYXcpOTDM41oJsveIhh740AToylzeWE2+WBJLbf9yeYpnwhcXAyJkCrES4zf1
dE1n35qFDkjUQVMARqdi+odmot4qsnhfpb5FFUJoB00AeNyY7pmviQgs3WY0mQgu2ipR6dWoCK2K
k974nfWmQryOuYuV/ohZWbcP4EfvLk/1zGlYEjKsWYTClbQOLc1gt2DsUnpZwEM9HWXLfSeJLVfy
M1/RVFF0MxRUipB+Xk0LuZogzpcz56uJMoJ6T5r4IJpGkfdKLoNGjmJ5ulfA/4YbAe3syFwEUNgw
C0Qv/fRT+uD+xzbDIyG2Ot7RkGF8z284GxRJGuUnsR2w6wCV098Y+MwxYTyZ7AKxa/Btyw/7J5LW
UN5NGKYsbFKO100u9zuUYKVHmwrKRkQ7M0fk/wQGJhyVxS78dKgqldV50DPY+XD/PKkGWjbqNcTb
iAbSYwlM+TVR7C294jMTtBdtePyDdCoo8uqbQphGg7nnkEQKAjpyDRwJaot/CGRYCp/epDaYDxuX
DWxvEME8nWAM6Zx6EhP0EQTy7BYc01DpW3pvH4/C4rggY7Kqo/hmrCUB5d7CxaPCB0ZCQOA+GRLw
fGHcb6RiZ0ZZtPH4Q/REQn8VPjv4Klmu2zSjTTCipZLroHVC49PHmiyaI6eioajKqJ+drtgoh/1I
+g7IAtBIdl8jrlN4RS21W+frzHQIzApq9jKXHDvhdCA6SlqQUz915gFl0ihTaxfA4obi8Meo+NdS
FL0sLOJJf1azUUlYhjGnyMl0k2uCZzTtogb8RznC+t/BsC6nt89uOcR4MWsEoq4v1iqruBEB66Z+
QMYsRMmTLbTKfTmNo3d5lDMTMy3ioiZzuRm8805Xb0C/NaiTiqe4XdEyTEPzBjOZZm+ZXeiWY7Bl
znN+PJ4AGJmS361V8XtV7kyTug4QBKmh/4edKN1VP4BpE8tx8diNtfh1eYpnNghTxMaMWwbN/w9P
b/TxYa2wkFOYRzB3C7oLRTt/fr+jyUNhTBdL1LVXQsN2Y8Bxh3TgdKnsP1gjhKcmTqYN98qPeQGl
KJ2rxOSuhBK/Oru+ESI3tchnCqztQGqjygJrZvgKZN8+2IMFBzcJRlp4TZsdLi/jmS9HuoVeoI5X
oUIt5XSn9JEcVRWGJU5haMErFCD9FWqe1uzTAtkOx0iAFO0vD/nxWsGYgqVcOjncnutLOxzU3B5w
0XZ8kc8HHVTWj1SiI3kjqTzPH3wYvIpTVCH13MsDn9kyFrKeFgfQ4vyttWbxvSSBRW/Q6VGruot1
LXOashw+nccyPRvdSxXCFZLfq/urKEe4/BbALzu18gO8Rh+RNyk3OQppmukbG/Tc1uFqphq4rCig
udPv1wksscCp8i61xuiAthfYujSSUKX3zfgWPcLpVqdodxAk18+fX06TZcRtxGL76MvW+icTMSNq
14Ghg/4HzPSgoPm0K9BU3HijntugpsqbmBxS56m6ypnRfCoFivMgk43EdBoACz/EiKon+NvqCE+k
Of4/ZsVTGqFbnj2E6tNZzcipFFAE2Z1aUUYeLPfSAOaFSNbGbjw7MV75S/LBv63VWx9lKmChKDSg
4OLDIcAZmIZJU9hjekwyXW6eZpg/W5WwM4MuJim8e1hMrvDVxTCrwJTLGZ7NhGMbPSooXBM4+AJd
myDLvMtL+TGTY3PwQtV5p3IriFVsyYYEli2yOlCiWshFbjSPVfoK98usRhji06Buver++qKc1oMX
yxReVhbrSvaw+npjZoeBQWvCsTl22S7qW/l2GFEQs6M2P/oWrSMlqppDCDISD0CJ9pQTTCYNwQyN
vI2teybe2AifENKFQWxfp5fhADITd6gCbE0d7DDSBcIXoBR/eZXPz/mfYZbP8M85jI027WUf9xt/
nkfDqbtFXAurSE13M2G393oWSlfyQH/NSlGsLVNa0QiXW7jyxPKGT9W5/cUX/5+xApFhdVoLxOR8
U2PKAdhxVwOt+kfUVQIkTA6u+4Y32uXJn1tiit/cJdyci6nb6dw1Y8abAllGx9RFhe4aDCJzyoaN
WZ3byCZG4gri+IJvucz6nxUGGaylY8c7AQm96s2PA/qIlRq8Y7y9lQqcnRBvrkWhHGyvvFpA1JEB
CCgkHDUm4p5fgwikURNuJBxnR4FUQuCh9kH8Pp0QvCa/VLFNxSY4iKw9MkVa5/HSggF9+fucWzns
e7haKbxTfFil8TXJvQWplYGkVt5LINM9s+jNxxLG8Nf/z1AIP9tLYo0H+OmcsmZsWlviI5VjW95b
fhvS4bSA8YImGuJv/4/BcLuiBEeKraxf4cjZhKhDk/D2NGD2XddifAlC3OvbNNtfHurctyJF4wJE
jpkbfjUvMEya0WSUboTQs0ekLKw7w+qtjVi1/C3rwIlIsrmUh7gh1lrMedobUzSz7/IG3KTTgRW9
IjgOLyEVqn3Zwfa5PK1zO4NiHxBF0Er0sFbXn2ghjWcGrTP0tHI3nqHH1TEmYeT14cbH+jg3qiUa
m4KLj0rGem6DpthpA6Z6YVPXh9CvHgurvgYqZxzlOuo3JnZmNAvdZewT8HxZ4Gan+3DohITbOO11
fZCM6yCzpWesnaDuKN38gESfv5FvftwfVNYVjHPII1SYrquzHMkGgH2pgNROj/2tVOaJmps6PF3+
XGdHweWQY0wpg57n6awkqTfGGXUmEG0osGp9UN8B4dzyVDqzdksuRKOFxwFF5+W//xNoKdfDjrLA
1ef91D8oir9AJmD9XmvZYHxXKz/979PTYgtSZFJRq6fDs5qWMNI6CkKeBCiMkaxn6u8oNz/pUU1h
gfeARlgioHN5rFNKVUJsIp97nneFQEW3QTuG6rKWu0AxIKjJfLON0/zxaxHXdew3eVOSYq4bglVf
wsDpbfB8adXdmHPs38rdIIZPR3coFbKJc7lJdFetVXS3MvA+AEASlDHaYpcl2Z95gZrVRrxlg/Vh
QoZQeIGbMk9kFffy1aFC6beWOhkiolJN0VtWSOUuacNP1+cZhacp6cRilsCETrcfQFDQ3iZywzU0
3MpJcgspnGEaEnHbdyWwvbixAdHBk+fwo3RZbfbJzs1zCRu8yIkgdBxPf0HKS2ch/IJeqlOwMlEt
whst0rPP3v9cJ4vHFhczNzOh8XQYGXn4TlvKeNDCLM8Ww58ckPHx8tlacu2TK4WK52IXsvTC7eWf
00HqKG/qtjF+dHCEy0J6NKJjJpv7QlEdHG9IcCB94dewsSc/VBeWUSEbUdbVFsGg1TcES4ha72j8
GLtrO7Rusn6nFr6bGrE3z6+XJ7geitqxTPcBkxwqrjCgV8EjQldiBhoKK9gYgzvUTny3G7L+i4Te
+k424KlR2Qt3lwdd75C/g9Ljp6epkmKsS3sxqkP6UIyhg35H8gg/IN3N1mR5l0dZ387/G8Ui5xVi
MdZbnTea0AFywEwthOY0ACqRllIsKkouvPItwMSZwRazEHhodLyxyFhF/boosCnTFzRi6DPWUFpP
XGjcmGPrf3LjM6+ToVYbXzd835wrhoKbOEBiyPwD4iqfTdmWUaj84I1BXY1IsoqLXaeEIO9RZyTI
6IeBrjHNttncX/5GH3cC3VlYEMQpqk3UR07PF4yDOdYNyIl+VJa8YpsQhcX0s5GXzs/JKKtTzIME
TYCRxyOCoL6DbtabnChvl2fycQNQjkCaFXOOpdtkrr7KmEqtGsxIqWFaZPxWRvQcUgi6i66EuWWV
9Hfr/huWSDAYjBIB3RL6S2uHugGNBG3q6WLRRUdFhpxRgqxtNje1lFV3gG+LfWt03RHxV9Udo1i9
QiU33YiNH74db2Q8TxTQW9bC4VzNOKtQWM9C89WOYABUyCy6o5FsZVNnBwHhwZrSsTHk9SDIviAj
HLwlU5XZO1EJ/TrHq84+fOrrLYgYjYcQLRQGwv9kFSu6NB3t0BgHBzO8EORyaX1DNwUKqRaHG2+8
1Yz+NxRZLlat9LCxMzzd8sI3oyQnuXWMDPJ3wwS9LpWUzwWJv6PQ+vk7GSww10iEuSiQkcpDmDah
igIbjOgbIc9bDbs1fO9/w9BdWMz3eK7qq3VDN6enfyYBo+/1+hiP1XSDilx3p3eBfgh5MMPsGnWI
mPC3hgQTFYjSXXClo9vi8km3DvrqEP79OQatgOUIkhB/qEdauYqEHlIRxTSmTqMl6ZcROYN9BLdt
w5D7Ly7snzP4dyxgciobh+Y9ufHpd9S0DOnnie8YxvVzB7kH6SxxmP3kiGTxUS/qH100/OgU7HM0
/2uud68jHeiJrK9qkyt06bfqFEusXP0gLnKLC91evHLXaCEoFrByLSTyZaW2xZ8M/dfkOm/ocj6g
nZkn+ySaM/UJTbjo1xyhRr2BVjqz+IuNrQxUCcAE4nunC+LXs9oh/9k7QMPQ8DWKwgM/XHpVGKfe
5eN65gydDLX8lH/eWJUyqeG0bLuwNaSrhA1xQzLaff6kMorNGQXJttyFp6PU0Fr9POUMdXMQ7lV7
lPalitbU/2MuPKsUWoA0IYzVPrJxWUiRXmMfFXH8A1Z0cyf1kvF0eZRzmwOoB0eC+gi921XUAXAR
lH0GqzqJlPiAZWtowghRgl2gBe2NXKLqoHZleS36uP/2+aG5o0CVgfX4eFCgVufKkEEtFBTnbkdF
H97xRZCuoHrrDxmqckinGcYDsX8LG/hxmwCc570FXIlkmpBw+gGlgdaOVMfod1hadRsneXEM7War
2/JxaS06gHw62ZJ54K3r9aFc9YZcZpMDLe9JNvT3XrOe/dm47lFwQbO1PZpa/TlYC8GHiqSKWgBl
VhWI7upahH808OzOJ5iniBW82iXC4MdSEZHhIjFbhmg2NgFNGCQ645fLn3PZKadhxlK4t8Az0H4B
UrMaGvAMZLKEoS0DQLYY/XhXlGG1w+sIskNbb1Uelr/v43garRAwyYBXVzt3UmZfC1T0cJoBuQN1
zOLvaRD4e3DWMeRGszyiRbzl//cxli3tQCBKwErZOetqeYjXIMRo9BURNJLcRC4kL9Eae1+ir7UR
y84OxZsdEihahtzYp5sUobYZv0ZEZlAOHFQuEDmRd74d5dleiWfF+FzWhsuMxV0NoIItu/TqVze2
NMKdtnQYGPqIdodUo29VJhinfXKTLEh1hiB6glLkZXk6KdsHcDajQYVQXmY1u2kI49xLjVD/DTfM
QgutjLd8hj+s42rI9TqmEAAtHA1cqJ6lp2jJn9hUWi+r0n5jch/Cyl8YPhAHsiv61sbqXgjnKZSR
REJLdKq6K7RKMhduUL6xLz6OQl2DLjyNTq5UtNtPlxBV0T42K1jKdtLouyrsZxSbjPlw+UOtTxe5
C6eKc8UuVy2USE9HgZml4PkE0qXzfflptHtMk4LuahJm72BAND71xVZ76MOQrBgPlwW2vaC212++
VDHFKBqIFFFTK96Ifrnu2kUrPSgoK93bVrvo1U3t7vJEl8//bxihKKaSpi2wQwYFbHk60XQcul5O
MIJq95HTucOuOIhb1dsqbaw7mQSN03FWdw7ZYmdUKeOU3o+X3MN7w/l9/fB+eTJ/3yOXZiNOZzMa
TQjzj1HUA4ACBy+PnXKHzIuH/4mr72i9OV9q5xr5fGf6fnns9ePzwwyXjftP8sXzOdXqxVJLOmru
4AKCd36Zt+b1Z+/V9UouB/6fccY0Rw8iZxzt0T9U0OpfADRf+xv7Yn17r0dZXS/Q8eNUWmYz7/EG
cREOdHO33DjLH95J61GWM/HPXERUK1q8fK/bavczcZ//6If3l69bzpl/zX0vbYtV2AXInE5KxDDV
Dtipi/6A84LY5v3smt/Q77za2AnLXr403Crk2jhWEj4YbnB/Ivrq/Mqd6//crxsJh3ImYPx7dNeP
86zJGxMp0GVWKGC5FItcPINcyzO898Nb431DK2jrg22EizUBqrVEaYfLmL3Hw44DFu2+z86vb3eh
89B477wJHMQ2Ny6Wre+3BtcLRDrUdPl+k/tz3ssHHLF2zT68i658Jz10zsb3W+76C99PXUWRRIND
Cb1wmWToZvzRHBQ/XcTZNpZzfTevtv8asqNJWBGFdC6dBdHu9D5UiKLurvvE3JrT1l5ZBQ3LjBsr
Xw6apb92/jFCK7lUMTvLE6RIthrOf+tslxZwFTxiS1J1BMf+t4DpPT4NnrnHA879FnmR9x+kewKx
7Py3Ncu/+eelgVfxZAgyvAQqBhZf1evmpbirrsVP/4FyI7Lb5fv0nF9H9+JBf97YMVvLuwowQTtG
RrHsGMGeQXmB/dkfyfJc3zHdcpfvAs9yLXcLsv2h2LLeQKtIM6l5kjbLwaABuY+OivecubPzx3dK
lrfYq87mPX4uANAQBMS/sOXAcZ9G7CaxslxetiwmxDuF8yE8m8xBc+0vmYuF32PzgKL1oT5oN/bV
xiqfi6v/jr1aZfRkppQGCbmKN+yMl3Qf7of95CX75ko9btXMzn1S+gk0LQDV0RRfPQhihKrjqS4b
p0b9XVZg3yJPpU1/urz24vnx8tTWgYC0n7onxQ4hAPkDWjhdVaONVD9MtdmVRCv26COhqqzUER5r
07wRc7RVcGMokJ00+uEgWSa6WKdDpZZqjGqPc5YPS/1LYec5eGCRbsTQ9eoto2h0sHgNLGzZdV1F
w6UaP0jkjlpYufeITprXdZ82rjyp2X1cZtk3qEzKw6dXkQoOzyqSdpqgxrJ//skmCoQS6qbEqxHD
yXKHLisxVWuzR+Tq0629uISwfyMNE+QNR+EGIL4O/Wp1DnDjqWfblCbXzPvcdtG+aL4h/oaGUq0X
InlOlb5F8DUzy8Ghst1IDtqI2UMaT/6L3uZtgYBA3/dXVWaoj6BJKjyG6qi0nFLGN+nyunxIvum5
0hszFEpN4MLoXZ0ujIaJRt6aJiaWSt/jOSKlwUQ0RLM29MYGn1dkoPV+jPc4nPbvNZ3HX0FjB5an
0B2c93EpjC2G+zq/XH6SYH/Q3kLqFR+j058kIdIU4RI/ulgsJAgNC9XBjCJ7o/CPGMFQ9tb1VKpc
u1E/bqS2Hw+b4KMBT6MeTIVerG4nlFylYYId4tat9aMCvPGtRXzoHsXN/2PvPJfkSK40+ypt/B+Y
0GJtSLMNkaoqE6VQAn/CCkAhtPTwUG+zzzIvNieBbjZQINns5faYrRl/AiWyUkS4+73fPee3UqJ/
45HOkzQ2bXiqCmR5vn+SiTgr7zx9BaeX20QpmHUKmyWHFkqf6uUfv8k/XteUMKl5gQ1gVkN93ZJP
HHWuGlBWgQMKJxr6GcFTl/xG++SHQw5vG1OVBpFMGsgsAedn/M0lltCcMPJVjkGspLE/YxT18yox
fD5Q1SGTaxM5ZVxGupqbR7r55YtVLdpv3MF+vPT4G8jdnKeViJm9rrQt6zglTcfV5cJytqOkiZVb
s1DJBHoDLJw9+GJQLr/71T3fxxjwIeqjUan//nlXVloZTRkzaC8aCDiLWWyqyjF2v/9RCDefmwVk
DpiU/f5RkmmkN7XkI5gXfJ6QkKAMI9P+3a+fqRo8EY3KGr3KL+/xN+9hsRiFMxAMCbKprY+lKbQw
U6DPTNBDw0rO8eb3PqtzZoNEJR0QPjnmq8+MvqiixEULH37NkkPeKOs+xsnyG4eEH28orm4xs8mT
ouX2Q+iQqV9aeosrAvywdaiq8G9KIO071bWUyK2sCTLsLMZ9rIifI1n/8XH+X8lLc/X1ti/+8p/8
+2MD7OkcG3v1z78cs4897/3n4T/PP/bXb/v+h/7ydnzpB9m//HR8bsVPG1l/eh6ypn79M9/9Ch7p
578kfB6ev/tHVA/ZsFzLl365eRGyHL48HH/z+Tv/2S/+9PLlt9wt7cuf//T8qeLVycTQZx+HP/38
pf2nP//p/O5987afH+Dnr56eK37w688MzU+bl08vuNt+/NmXZzH8+U+K6bxhT3WOD52DrwwdcXlP
L1+/5L5hNJTUGTdNrjHzPFVQN/2Q8mOa9caiJof1lViaxwwHhzIuta9fs9/gT7a4FdCNYtyK+fxf
Xojv3rxf38yfalldNRkCsz//iYwgl9k3a/s5X8RKeZ4b5GtsKM4ftW8uEHPpVwTPlBjnXsO1WWj2
BFx31PP0YhrHqfsE4t5zTozFbLu8u4xda7siKNMMcQHGEbKnBWqXmbmwLJ96Z9qwGu3VxL2ounlT
N83Nmg+XfZ1FwK0fQKp/7OeG1c9Fj1C0L8LND1WchqNSXU+t1wV2UgcWjHlFR4Rm9D2zyNOmZeha
9aYn3ba3qLjvs7XbTqN7BaHpckggnEpjDRvpXcnWuk5n9NJoTsep2taxoRL1UC5t3MmJnm0q8lPY
ZNUXq4hvE8XYMXOkA+xXt4PuPU1gq5ZcO+h8egxp3nYajDkrp+5qboWT7SC+7vS4PMpy3sPj2+R1
fHA6jM7Cdra4FJ5gNoFShhbNK3NorGazvEztcbDv9MIhbcfpSN6XgwNot4EBuvbbGmrkMHS0wZ0A
ttiuyvk/zzz1ydnbZxQbuHTvajW9iPupAcAKILgOBeLGnFXJTN8bCNlt89DkRXhGxSqKoMGr4nnH
tplJwMAwkabPy/IOCe15LjiA8LdPOnhGQvdB2h4cswu0Id2brsquyAmb9dnFvRtrBsDTZm921nWS
P4p6CY123a/scQUPaWqHGvaxmty06hT0E3LKeZNZzbbn7XROCY0hkUD35pzvLnC8xqPjlYFtREWv
hhXPVTrgXvs0Ukdj2+r9zhiVoO6e+unQzxOilrdy+QSnKVCnG5nep8PtUnwmjbxpnH7jGO9Tgf8m
PyjljZ4G3eDtVkVsCzs+2IO74SgTYbR06P97QdrNt7pTRa6aP6Hd3MZFuSOtfTnH3XFMzNDMUdHD
9d+I2H1bkewbe2vPtuOhSNsr/CY3xKvwFGPGQdyZebyDQ4zW3grLoT6JOD3GybDVDGuLdAEnbous
U7h7rqg9xP0NLNG9W/bAEfqTbY5b6ZWbtoi3mb6AWUSrJaqBN059q8v0mM2ITIqCD6nqXkxeGvEC
vGv14VA0mH9W282h4s7BMsHK0MtoWYxPmZtvUivRYQP2kebNl5W57jpP3SIrBrAWd3hi4Zqhvn5b
GsZBj8XWZFyqgm8VuFP62GX6MTG9XawhPyubdpeWVbqljYuPtkRdnhj3dSYfk0k+GIOrAzFXzj54
66ZPKxeGmRclbnexqO3WymOuvuxh6XRnP3tyr0nrY5cKPt7Cjpjre0Z7lbNTK87icpU9lEs0AI/g
rTssHxtLYX+T3XLTcQI8bfcQVEHfm6gYCnQ0UuKqSczYeQCW3K3RZBUurhMXk/F7JTPdcVut084V
i9wCbvzojYOIEHG2ABa9cl+38BChXH9s407xdXXMT1XnfqrX4m6eKAtVXYEXBNV9aMp83yhdtqG4
DVZeyasPOsbSTTwN403erncUPQBQFt3FvBDb0QGjdQDiufNs+kSPphrrtV2ElvdoWNfNfQFGv2TW
b3DrMMdR4ugZ/ZSFS9+qYKwNDazjgZuoiARPEB7BlT6NG1HZY1h72udiHPJ9WRj7MVuj1okFqLeO
MFK8S2ZW9kk5MtIawa9mogKFXlMrkbl6t72iXTCSJnyZmxfWBIkXfCzRulkP6a08od46FvaEcNLa
5UIB6TqHTb1+9owW83I+QgTv7JCQ42ao1081E2it5e09z9rLsb6y0RL6WVnfTmq2sydAblV/p7jx
1q7jB+yVG4pS2HjAqTbqTivzANL7STjymIx9H1TKDPRtoQEvzS1owx2mCzB2mvsRIewl/BKA9+6H
MtOuk6w4JuV4jX0FjxTws3p9srQB6Rg268hO0rfIRYjZtYZHXHsAGQ8ZQ4u8QvWYFcXwGvalcus4
1dFaW/PrlvLfO6BvdkBkGM89uf/4ZWvxwxboJmt++vTy0+G5fsn65tsN0M8/+ssOSH1znrJgCuIc
C/qyXfnrDsh845Kq19mfGwxxfhm8/WUHpKtvHPI2VFRc2tQGMYNfd0C68YZEuc2uCoY6QB82Vb/8
mf/MDuj7/Q/7q+9brK/2P/+XLdbztv+bXRa5y+9rXq8e5Y+seb0q1vxBNa9Xj/I/U/N61av4V2pe
X5o7r96x72per96xf1DzYk/mupexMzqftaIVj8huEMPBop2O/6gE1ngFyNQVFQB48XMhjKCzVkd4
xlsgvf90OexvFBC+LYf9EFH8azlsmlQZ+yNzVfZjygTP8K5PiuRGQyCUoIuxupuimBrzUquMPNv+
7RJZt9TlEakrE4L/L+pkr97f/8k62auaxx9YJ3v1JP/AOhk5j+8Pd39Mncx+Xcn5I+pkPzSIvxTr
vimUvbpefy2UYejigFStanxhKZ3cYB2jfhUzOFPFiR1JPARorJX68LWMNpmz8d5IXTtQe9HskHNW
F2mTKJ0/xL2FaqZ2fyuke349vr+1UNP7pr72KobyB9XXXlWi/qD62qvn8i/X1yii/fDqmSaNCIop
zGOzs3h1/aizhz5m7mmLd21SBYZ39sWYdifukc82WZRrQkeD0gC4DAxAZnepPFvdCapx+ytAmjwY
aTpDMJZ2+sEWeeqFE8r3p1WpITiinZmnAKycvKdirtwMs9c/kIrN+YFOyF3hSfNlkWNpAy6rvWoT
w8EnfLNoXh/AMOrJ9JvO2bUGD/oKW0xmMfkp2ielQUOLDWUUd7SE5jRQ20Z96EY0AxyGxuxWUUv3
pm6QTQYO7tl9hR8BBUUTLzfoYV245p2072ahIhfMyhRgfVrmiu5XEvlPtSYoFgUNj5Zg7zRx/nfR
5vlCq8cnvVbhgNBPrC/UvGW1yQrHYlyj0/lopzPh0sCw3PaxH4TgwFfh1DFzyZlf2IjAtxMMQ3yO
k6CNbvBt3eQQdHWVajLRas7JhbSIz5zVUEI+eMuiYst0lPzJrhu6iW1nzfdeyWE2rEFG3ZRQKj6b
rREnoVdJFV0z8z/3SdlPGGJXVKXhYuOCPyS1qd5CbtbaaFVSpgTaMzXM1+U0an49gWzBfl2511Cm
R6zvbiI/9YWxjv7sVZoTYjfRTjWxfJQjaTs8deBWsf64iuwvenukUHIGjTeXSbL0ZxHuoHL201q7
kcE51Z+9a+JOVfyUIFkeyKEme1TQJdiiPVxUvzYs5F85ZZImwGCjHTgsqau/tM68H2qEkOf8/XL0
TKBfGAadGLdHZy1qZOWNakZjbywfU0hTmM8RH05BXo1FHopiWuCKz6mmIc9O62vK505/0hbKvfS8
C2U2Qsbbl+HZJNRbXxEmcnFyZqbElWMhGJv2Xt3N9kUxdLF+aff02ZAQKFPANGsCx3xcV4IzVZqU
UWYpAptFxtxj4NgMiAbxmtV9QOI1f2epq0jPylbHCzM50IRe8HzkmHCs9ANtHs0IseyYOh+4uG43
sfBaGeG5p2wS21xrY9f2z/0Y9x+GwprIPyBSsP0pnZx7KbxVu5T9kn4Qs9WGo8jLW4Dh2m2zdnBq
UmYKPtEdbjI/BtCmRrqWuid3Wj1e03JcG9oFydpzxnRnhxqaVC81QOj8t5eoJ3VomTl1RKIiElIx
F/hOzEmQWO1qo4jC+3U23nflirje8q7aOjeGaF1Tw97WiXCjdejpFbtudhJm3jy6a7t80qscBGLR
L8tzxcQGhriiAMI61hQX/NV1m/uSI+tDp3c4rYA2Z1U0ZlY5B4leVXk4gxo8zCrerFO9COPQjOq4
nJsqUM1S5lfzED5VcW3m3lJs2Jbl16LRO6tGTNN1l+d3jDJilqjKabHKIkMkPeHSUDxjIGgxLQvz
+UYxWHwYvept29iri0JEtsAGaxW1QFqqMxZkS42flcUw3lWqkcqzYcNG29FpqcrGdTA9CiR18xa6
mcT+YwySOHfDq5Cw3ysDj4A18H0bnxNmgK7YmlTnP56FjZPvQRtdGY4Q8qqvq6nxHS923naFnq1B
UjqVunNr00GMkMTefIVlObtnlisdNrNjremBUlS7o37t9tglJk1izsQynhsutzd7GIx1My9JMwfl
PDu3bp8jzgZIX9j+oJsSOHnPLD3ioMUUkbdK+8JkHngOSBiNd8gLBAYid2J761RdWm7QwhNDhh5q
h5PSV9hZMD/4XtXmiM+zKb7nFi3mQMwtNd4BDrxuEOwJ3EaXt4u5tGSizKW812THqyS9AacQWe7q
Q8rz/qjKvom3Bt7Fjx2zAl2I3JRuMijw2GdWtHxvLnPVRmlaYEsoC+oV/lIXNKY8qtfl0etRPsH0
GZZ+I0QdO4gVp+QkHVnLSGtz50Yxcu1jpjGDv7HTuPIYre5xP0lKnanfdVqD2xeq/VWiN7DtJ6/y
7rqx96qAkS8rD002nq4P5GigZMxs+otSGT31wVrap4apjaclnqkaEb0tvOCbysDPR+7vmgw/rNjf
98Re7Q//oJ7Yqx38v3tif69h9s/1xL7gHv5+Peh/f+xfvq0Cffn2n2tAtv3G5ib8hRZswto8B8x/
7oI5xhvGkVTGBIjoMH1+nnz6pQbkvAEurP7a6Dp3yP7aBdPeAHlhtIChw3NbDWfA76gBfZ1k/mZL
zvZGp5F67oQxjc4g8qvTQzLDTPCmRIWKePYzqwtmlKnvaivEffBXP3MhHbhTrdkGcZ5lRw8lE/dz
b7gqvKJ7jLvKeduu7uy3wIJvTY/BadmUVF9Zm/IsXGeqzMFaTPMGdfLZhteO7CSU4dryZjtqTa8w
t5ozhrh59iIdYEI2itI9kHNoH73GSZieMDrVDrSS6rtTmuWnL2bnOTWH0zApSQ+gS0tpSQ3FdkVh
cFU6rNvB1KKGMRHNgxA/z1c11som1aarX06sFkR78kgv5bJthxXmJcX6Q2PKkYmwYtQvp1z211O2
pEFd5sWBtd/+bH0xQ3dm7L3NC6vYilLjdqZ3enmZL4q5L5Uu2Vva9E5nVIrstlHFD3rrxpe9tJOD
kzse5vL+LhvyjBZQhx2UOr+Gr3mnrGt2tYKUO7QI3m66orxKUlFELWrVUzvSrzAxGT/E3VrvZjdz
0L6cLdOzaiT3wqoZNlmYVA0de1C2Ayabu5YdCNt+z71nTLUN12lpI9Nsih3Cri6aG4U8B+X3OCLa
lHB/nNna1rJJSLajKAoymS7HFitz5LhNHnTLuO5lnVB1xmWy71LtZlzKA9zJh8FjZ2DkV3CUQbFh
LAn0opWEXQcNgcRZ47ZYbkCMLN+e4WK4fEpwUsnczhveSt1fVaM8JEOdXoAQOgscoVp5etZt9G5V
Q7OwO3xUttgMw5lD7ZKcA5dMrMdp9H2KUfED+lMZ4QC11MBIc3Z7y4wOitMtnbfOiN9iSr3R6szw
XbPx54qOQ4KaHE5Nd7P0arJZC3W+UdbY2U3OsHB04vkWdpkjynHHiD6Sfc0jNDeK1OewEFqCCDcd
o2poq12OP8Hv3LEJRz5cw3U1W5O7of+NvjITLNe5k5ajtUGoCHQ0ltqQv6+swRPshafJy6xTInQG
W/ykry3aoJ0DrokGp1cY5qboYHvR8mQnOCqhuXZpox1bDSsK3ky9Nnp78Amhs67SrRuXNbuwOXcV
2lVuZ/V+sju2ZaJowrbv6GYwCvvigj9hQSzMTc9h5yJZxuaTna7du7iy51AtlmXfo3J+rPKEjfdE
DflqtOIqED0vVsrRo/K7NBURdcDmphR5u2EXRA1QLrGx0/rJvmSYvMh9Q+uUJwzo8iIp9SGwZ4NQ
3KyXJ6bNiqcydjxa1HH7odZbb4vxyDmu+J/VwNLjYpvi/b1Z54T9tIVPDcZIJ5K7cTKrC3vtPX0z
pi43qenMNHAHaesBj95EqLPtE9L19JZpl24n7N7j6bfgWBOkYZwkayUsa7eO1ty0Dvm42DtdiYer
KXZgOCbeneH23aWeEgrnSAc8gH24xEGklsUNgPQhcDoLwao76J/Qgy/3S1G6mq8gyr0kfnO91kYa
VZILxnZy/RbSRnXjiNW5dKTaRBnE7SvVkMaD06zAL0u1MnZwVK3poKG/JX5gtLyONVSyzynHvTvo
cclbunSrEYi8zh4ghIurdPLk7JuD5tyqZkZ6oMp6blxJa93XabNt+g7bs6On1VbPZ9ReigGCNVVy
b8u+l1PaSryJeoA1SvzCua1EDea7E5LllDtmWVzPA+lXdUUS5jec9hIf6QKDXrWZQrLDqfa2G6Xe
hGaHTi/TGaD1URhn7xOkMdC4atiFSZPhDk7mFTRlafPvfDDvaL96zxUZv3hDZnU4qvFi3YJfJ8q8
quqVh1v0dk0945CNmfk89Z6G4Nu1jrModUTwi7NiVBw4ejm18xnlKdUBBbHXFUonPbJzWmaFJpTH
jDx6t81mxTlNhrVsTIN2Ifci+mVCLnLjQOO9nrWOGXF3ti4yPisfG0SN23nx1C7kT7Xx28uMswsu
JGOvjq0MzZIcH2fh0Re680Glz76FrDILhHrpwLeMmQwlS2WoaDjtdbuhm+qY7S5XrCkEhjF8tCeZ
XGqslv7cGe6pRjGEnROiGNESdz2MhJ2vHa9gJAxbJ/MOcT4ETWxoPrPJ1Y3iaSKaMzWRfp9lcj/o
hXI1aC7xsV432hegss1uFunyFKt9dezoZpqcehOMxbVVH4elnjZD0WZ54FWuPWM4GoZ3Y7lmqW9B
2d1PqSgfYuDPyPYo6qOJcqzt4tbZzbI26tVoO+0WGkoRuYrdn7j1tBdqW86hUojSVxHTCSUEF7U6
H71l0Ox9n9ruc+pwTqjTWD1NtsOrWhVnsyez5nU4KMJ8lo0htxAEWoTaTnLiQKUcrYU6kkqtIg07
4sqfKsIm9yYX9TZNWdRIkDrx01SIGMjXepStjZ2yqgM8K0EV08Vv9EpUATOQh07V33qkc8J2mp8Y
FRMH9G3GveONYC2lcLUHemtpQC4nf1TnVv1Qz6YeIf2V77jrdacii919i+X8Sqd44qeo9QLNqd5p
dn7qtDYJBQbpi9ZSi2PVt8NGZMaOca3bzAU/P9jAOzdlWh/O8+ZxZmtHuehDOOty2JiJmfIn8HrS
F4/FhZra1TZxum7rWHUZVsWsHsVkZb7oqibsMtfecw2rcJb1dEeoxD5kJsq7AgLqA8k/LegRtWDx
1pZLgFfNAe0i4Gk0UdtZKPkuU5V4E0NwvsWJ5kUsU16w2MZ6hd1oedvmXvoAq6c94Ymsbxm3rbcW
nL2tVqT5pqq1JZzsuNjIPLYPS96MbxmHzk6WSy9fsyVxE6eXiOwpB2nGXWZoUcf2YHELyEZ1emyG
+kCiJsqKdWPFXThO7q7GdJKqlEn6963xohWD/ZYIMFpgqWMj9iElTtvVsfH4ZpURX2tqkTwgSNgu
ziLCSdNfJEyKpwY90ym2Z7Y72jqmZIOcRlEn5dJkXlk7VnzwZmqG54N4Vb54Tue9GMTgA80cujWs
1YEfSHr1NOAqD5RCt1KfqOSl3gquS9n1dyXx8nByqU6A9k1t1JJxnD6PI0GgymosLIdciaFc8LFi
7HrADh2H1G0IRVCk2yRqDr01n1OFrSqEjHbVtEhHb/5BxfEUwIrpIhTuU4Q+Ut1wC8BwKWb9KnGy
TaNjH4xn1l7GEopHdPZDpCToWHGmZwc2qNP7Sarjpm+kHjDtbEVJRvxwUHFMZ9WwnupktJHSo+3S
isqOlEkYYQp+I1SWpWUblwnv2BdrshnUqrl2VZfd65gX25KZ64OpJGKXprp3443Lsu35uO6BBrIt
BC5KAGI+oM81iKoVdjgb0t7ai6EcVGj4fAuavzE3p1DOmh5mFfpyq6HI0I2edtE12iP8wTsMyg/K
edih9c77zLbQMagqF4akbqjZy3VskPHpuKv4c78CcE77NewUbbkRHRIJ7D9piIJIiaaxobOhtPcr
WvWwBE5M0cfhPct7AjbZ+AJXPo1E1zGIZE5HJXEuWuptkaG7UG0yN+FmKN6aBvszJ4tz31rtE9fK
SXXEHjemhdNbJMFgrchzzDOR18o+5J7kljwJnaA8392Wna+5rfo0AM1rs+qd3XpvF62jkZKUS6BV
5JBykP1hq5YMltX41LWKqaEyC1Zy8Ic4WTir5I18UkXcvEh8pFRk0NruhGLaKHFJnDmg9yM4yGJT
9eb7ofWaC1Em1cYARr4xnM7d5kNe3tRJQjpKqExv5sOdNJPsZKCm3nSNuXUUt/GrpZJ8bZLgEZzL
bI0tfxy0R92Au0EOIeemXL9b+3HfY1byc1sH1LIIvyxhhnZnDLCIMzzwsghiQJyB6/C6aXp8MZSW
e1NiI9jg36wjRcn7/Yyz97AMqbfPPE5bLavKdjD0xR+obR5WqnKbfKhHMkNzE4wD9s94Zvxfd4rh
1kYhtFdK14drPG3bntpskcort3LuCUkzdiRXBLh27LsCN6r2eRF7GLusm0453sl161JNDVviMxet
kw8RynRc1/ZVLtqRhFA/7xKcwYPM9rZ5OUHp5Xe55Darz4pLTV2eCvDWB1bdcVej+7uFzkU+kJYM
CvU1GanTaYJlno0d7mpX/zpr8u9wzTfhGvqw1Bf+QS2lfE6aZ/FtOeXrj/xcTzGsN2cOxhkzhjbL
/cKr/LmeYpAqNhhB4hEwm9ggxH+tp7hvIMswLaFCh4RzySjKN/UU9Y0J/u/MhtZgmDDz9nvqKfCk
vy/5MXjDyMK5G4uW5kvIma9/kyruydYWcZI0LIqTuY0bxZluB62Rq18RJHyczdVibmN0Z/2EJ7bQ
fOJv4KGMRerxdqVan+FXrYXL0bnPOFA7dCgoVTf68LKw5bq1ae2Ut+noZu/TtlaVjYJO7HbGLH6T
sGUpUTqzVPtV2xYXyOHB7htlw6ajyzPTiWj0lvlWxZt9mY520twZ1WDesDl2sHqrzAbt4LmI7IFO
Uuts6lRVp42mLDAKdFNRjdBskzWL4PjLgFkeHqxwvPtlZNaFa6ntizso7Rx78lid/UnJk4thROXn
KxqRNlAZQxnApnJ00n2yr09W0SYm5Q+bXX3azUpoaV51aRu20Pwi1aenFktrsVPbhSNoVjQz94le
QDOsNc09jus8vSjUX5KA21VXR3qfN/0GgbB3m4Lc7OAj4eXyjSYjJYjos1uJIdtmFtbtWDzMrXDL
3SrNSd9M8cSEbMs21XfU84aigJQDMXTUOYt7U/mEpHnQNqRXJaiBRFNxmMvaqMO0xZYe5q5XnEb0
4u+ZjTHGkEKXqfhN0aSXUsk8tnPFONtBhxb3lp5DlUW1NQCAbIZxZIxSb7vP0sUXzZSZCUhuqpo0
2WBMTsS7VTMZfplsNT/2vZnnPqB4KYlJ2s4SYkosP7B6lE+NnrS3CTTD56pNJpeVuO3fdhBKgLo2
578g1YgM7mKv9U4d+CglnPkNZuTgffeOsmcW0V88S/1sgEP5nHozHUC36/PreqRGtOloG/aBXtMA
Ok6aKqyNVfb8VlmKQoYTTiHU4mO7IEZWM4ckdJ5WUVNbTh60tavcogvJqNhY0/ToetO67Ad6XmtY
uQkjPEwb6YUPLJBVrLJxtvlO6tbrYZ7WsduVbOBXNHKm8lA6mqRPB0S2CzJ4stiipz67Xp1+itYk
d1y/tjvtk5OPLBG1R33oQu+1mSA8LVBMKMDn7wbgsOzqMtoDvkPt5qNhdOdcKmd2GalcDT0FDsso
d8zFkq70YgWTW6s0nQxKqRS0J8VZ+j1btPN2mdZX1pYyCwnlmuLAwwAUqA5iTpaGn5LB+C1b7asw
HTcX7infYBbPkadvbi5/LGbxVWX4X8Is/q5V8W37Ut8O/cvLwDzN6yGa78Zw/j8evDFsMDckOv7+
4hi8PPf/9X++XRtZa77+0C/Lo/OG+gk1fJ2YvwllmZ7CL0M32hsqrCyBIGdoNjCK+evyqL+hmEIL
Aug5zQrMIr+ujs4bnFr8tnMkFbj2OZPyO7oNxhdo3DfdBtPT4AZ9pROyHqN9+P4DbM5U1/ssb2hx
0p0PHcSQmG6p/X2iEsm5N1eJ4btaMlB1yvT5A6vF/AFAXfE8On2BeFijmM3BorYeDZnJ5yWXgjZo
I7i3u6PD7IQ6yilkzz6WnJ8X+zpX1oX+IKbGwre9xvw8kKa4XiiwQkeMY9bWZloSPSxYE99RRmTP
2hTKyIw/WvCrwrUpZacr3mqyEKPWgHSaVHwo2RelfFY+xVTme5RxLFOmRNYtp3NcZCIW7vr9uozv
qKAoVqSZS3G15tNIlXWMjQM7f7MJcxLluNFoTzuYlOvm0GuCw0PTUlSbJ2oRtNWr8qiotmjpVKxU
yzMv7rtAjupwMUi8KNipB/TsmamjwrRnQeS/n+PhRk0dhdGDjiLeqOVTH/LStc9SCHHVzq3kbDpa
Xbmd8zUpaPgkydFYXTzHrfA4pJNlkBeaEZfMHxXVcEc9aUi352VS83EmmkTzs0VGQlOpt8Mnae1D
ZTMOgfIvyz+v4NuIXrA9EqFdrOphLQvX2yYizu8GQiEnytkLvJ7MrZ6rGNRNAIyv68LYiacnnLJE
iRjQhCWZ2VX+iCSYI4ExOF28ScBtxUGqxelHEOnnM5WSFvV17agNAgdDOum4NYXZ2RtCqanxnIP4
gIShU1rSzLnkVJxxPPNzzyjLxNeNweA466jFk5SrfpoSy2GYXDczMCBUsJvnwllXzo6GHVuXsTVJ
eyQzMlUsVNnaF7tOaPHU+WrDSaTKGKL2VTosIqjNqc03kKAGsdFaraE0C/zc2rpOJh6oesRNBB5A
xfuYySQy2WuZYal5VBqNuiLSorus2ucWyViERmfXbYD3pVxosbTO5JuZxlwlPsLB9V1YU09G0S41
ByKvZfxoqhXjNLpjPwVKneQumw9QgMysdCx8o1fVTMA4+Ioioaf6rh3Yqxy0vBxKtNOUrO64uJp7
azzvcVqSWc1pTAYO/Su5iAD5HAQaZ1KvFaHYcejpsbaN43gp/XS0aKRpjONrJKmclXmftAA/3aoj
VfO8l9N1B8L/feWMahZCp869oIjduXykDecW28Id5cIeBOGMb+UqkHYYau579jwdiY48afNto4JQ
pJxdpkcUJHX7GOcaAxZ0GNSgNKvlemF/T/DDU/grK0VWF8NcShFMk46QwKC2zouhLPlt4TT9XWfr
3kXWzPpTwsGi9WMCajSQTD5DOw3q2H1SNVqH0K3TnqAKKfqm9rrlkhtX2rFn4XKKvCwuP/L5K5cw
K0fjfa4Yy2Ov83jRPDr1O6WxUvYWCiYOZXCWeSvabBVBVa/Vu0YvCtiBo1ce2aBSyEEDoVz2yxSL
KDFGeT9WSi38YmbXGJFssBjh1exml7uTXewHhszVa2/SV5hAq9XLSOlT0kpFd3ZHmi7vBkNEIn5I
2DmZUdMlQ+GrNsk63/xv9s5sOXIkzc5PhDbsy6WAWLgzk2Ryu4GRySyHY4c7AAfw9PNFdakri9Nq
U093jcwk1S0rg8EIAP4v53zHNsMv8KaZlIRDcBKHrnl9Yl9UU0mt7yA0ktY8PJklHpIUpTjYWq5T
78p0Ckr55hhwCFjrA0bgi1Phv7Nc6xZffBdmaEC8h7gNyX+3bcecr7L2Mc3Zvfc2CEAIu6Dp5vmy
CcAzZlXj24+6LFWfha6w8ceZqb/tm56exVCRdmd5K6qvJ0TcnHG3qe260sa8zGsV70QevCjHE05W
Lk1TsYbBzEtIemt2UK4driQAMeZQqV9dQnXPThFEa1jjmDRs8UrpmurMKkYjU88fF3NmkdZ6608+
ucELN8JXKQYqwsF39W2jVvVWdNWycCiwIM22mZp2iTquqhYN0gVUzKvSQ2RzXbnzcrYWY2ldnui4
XabWZbrPEw6+K1LJkl/Y1vGc9jwpH8pVV+3OYj2j05bWrr0QXFbiQE5gWO/JnZVLqnCgJkfOgxZV
Wk2kOLWsnO6qorOqAwhshiKtz9YWNH4kieRqdKSzYq39HG/0aCESDZwN0OGk67tKz5uTEWXhzMyl
tfi+0d8hwZz6jhev7HW/IL9yz1ciTr73o7U2O+Pa65Zu00R4J4I7yvSpZ8qYxRXPjWwbt/G3QIp/
qt77v91kTTNFYfa/LvT+R/O2de2nMciv/+a3Oi/ACU2dxi3kusSrApP5W52HrIRC7kTzJn0e9v/p
R7/JSty/gEyFpUBYT4xFH3PR73VewoQEWiyBC6gM0aP8U0OQ4NdEo5/KPHJy+fVAYZGmn8Iavc8e
GSN5VLIDZxvSzI/FxBG07due+uWlAunanE0L4Z/gD6VSC5qSoexp8ibLsrpXu60M3J8By+KkyaU9
sI0Qw65SvmFQt2IoeoN4EVwMST9710Xrkbpp1+PQ34aF0c4lPdSwfLHMpsQ5zu5A7vptVmlVL72F
QtmmXZ/n8G50uyLr/N5Ux07rcYcMF0J1OgUxLl0Hfnjx2sa2Zd3FRZAgJhCWC4OCTd+h0l0UXU7J
ar9a3dTxIkXBHthBxCHQq+6qqnX6DyoSHj+rtckHaRetudS9y00flJQ6qAKmpkNW0gCKvLJ8sTzM
4aZZa84V4tEjw+vlYdNJy+1VAQ9fj1Y/Ov5Nizb5olxXVbzPjLpY1U7DeI5xl1BRK5y4VbtcEY1Q
5vzFIt2STT2LzSuePG2IkvHmrXhSbNCSfdEOlnfRTvEkdqMo1zMPuyvBL4wbgk2mFYUxX0XU6bho
HvzCTON0N3p2c6MN2h5fL88tyrm0ZLu78bCWIgvkyMTa8ZbyRQ4TO5Iqct89Ysl+zKYO76wAVkka
oru54KKdzlSg+5JY6sHJ2Fj2N4KQoKtgS+rbghLiym1adaQS7PclBCK2ykLtZOgVmSjn+Gk0JUsm
e/XalPia6VsDimdAp2LFOy82w8HzTk5uhlRn2ODXnbtpea9IS6MG9KprNffibAMDe9jistlNiagR
kfaOvoii8ZepQ8LLgFkNh5E3fSicsftW1aFF5Mky3RXCl5dKz9bLqqmis3qMy9MlQFhhigKlqDPJ
CSzSOormq0HkAPR0qb4oJi+7CEnKBXIW90Dg+IAuRnvtHXiB9oMsQ/Ne6HiiNHHdJ0vyfN05eTBe
GBZHdxLmwPu88UtNIGLSTyfdTvhJpTpzCTrmOvCdma2PnjTOUKd9ntzZqx8ZSDGuP6tDGTXnumEU
/+4Ywe41JZqmtZsqc73QMmGYWYH0t+9uaPXlRic2zPbAjCTx54OJiokWQlZL6D6GM1IBjPhWIxAl
TLqgNVPx3pnEkBlfOJd5b8VpzeLplwFvPaskFi+RiJazMuybexS0brqYxvmecNdPXG114M13bMC8
8QpVtt8c1wWh2vnSVbjUC8tX+VmCuXkZ0qSaK40aS1rhVzXqfGZ97bKhdtjARRstj17Lyw6jwsla
D7zLOc2Glie9WMNFWVFPvgwaDe5tEqIJfYkgrq2ZKgvhXgVd6C27qbJkWKdKG1efTyw4iu9RoVx3
ojUZXaoE6O51xrMp9G5h7AOIxWdgVXOPzGcO2v6lM8uanyexKtprU+Sjn7kTMTbZUvZLwRI5rqe9
H/XFg9Vb7BtbKSkjZ9eu9X05BEHJ3nObhqdINI59WBHGpuq0tt+FDcbpQyJRzKm2KxksC7fo3Asb
Nnud6SFJiLhouVMzh/DIVAnJanus5tUvM6ZoQbXrO1Iyv7ijLm/LsGNLmLUmyr23mcmcpNpBF21u
vGTJJVtAj/ZqQLKcAa9n1uZgki79sGclRvJasFzpispxh8KPVGrjhov9xXh9fdeRetrs87haEOfG
bZtpofUx1lXp35yywR12NMt4Uxpbc8NXMSnTmTNZK/JcSPb2FduyKBW6sA8e6op0G/yKbTiN6rVO
7Nd5DN8Sgfb41lWhLQ/Am+OZBW0uD63oIbGkWPy8nakX7OU+q7MqM8Spq6uyKGSuUscbxuWL0ItR
13bbJbT4EwySR9v1i5GBYkPRZ2gynSvBJHM+084ceY9diKQq7eKuFpnoilBcdU4yh3vKaDSS8SBW
h0eqZS2viWZ6/cJgesEizrbWyYTJy/lNT/C6D2q04/bL6sm+/CIAiB88uWjvtmnrVhwY7EICSh3e
NA/uVczrTSi0etl4voqLodZe+CRivx8ubcYb3hnrcvgIYbMWbx5zCnW9zpMtr+wtabl8KyzDU7PT
bMnNDvmgFT+AcObaY80dbgztLeOW1N++FUZLipC/ni4ApnvmSwmXeDovhOraO2+12ubGrPnmvjru
WrCnk0bSC1VTM6/npQT/fOsOXc7VSYY8i1qfcyjTSDewIyXxj9XM9Qvht9Gu3qy3KlfVZSI2fRYV
CyNz3UZfwhIFyvcqElPxVKD/Hs8T02FaqMEY+HQqhRSjuEv6krjuBVk+XEcp5XBvoX8snrWZqvo4
zih/2BTrAFnLELMnzupgq8XFxnT3e0UYWbmkpckLdrAJ6pK9qcu8y5JxlQiP8GGUcDomspCkV2zv
DftxOpo66b6ZgCPhWlfbikuoZAptzl32NcMLjgZ3PY2f8Fp8tddlvc7Zk9KHdEh/7GJK1A/KnvsY
z0e4C4eou4u6cDn6rnW5OuIBGI4y59PKMad+BHPBTGne+NbhsyFHX2yWvXQu+J+4m7ge2QLblblA
+f+O6tS2GKUQ8HgfysGW+95bG+mehQ31yjeaAbtOvbjxEouFtXLm3RDjrmnSk0hwT4MwbiIdG+xX
aTn0HYI8zqPonoe6zp9VvNAi2KqfokMBrPTUDXRM+Yd0ZQ0w7pMGgO9jObotx2+8BaeXDcXmoBE7
JQPAhUj6bmEVX0Za7zsERFwRLZMhfa4Hv0syP5pKc1Plfo4mZ2uwQPTYUaa9HJZYHaewnJ7R28V9
hmG9wbsUt95djAqkvPG3KY9UdFC2S2fY+tb03RNJhbJFr7LKaKt0cVlH4Sou6dGi5n4eUHDu2kmI
8Zvl53P0WAgetGf9qvWUESkKfd3GVHIu1tEOzku37s6qzV+788if2bN7UT0qN2XKKLsDUDM1HwoW
CeHOrWN0MozCPsqltfe+O7RPJlyWB6+a/ety8NqzYLLKiwTWPUoTu32XSTAeF/xe3tnSA9z7GNaR
nExSVMPpGumvQ6XYxlwaLHtWVvdJM5hfxoh1BGtAEbTyCDpiPLTSsCgKclaCkFMGFR57bU/rQVre
lkMKSWD1pP3gzHZLAZKHaEXENpwccEk9Rde+K5QFxDMI1HKBNnOGwGe8OeYKs6AcBbsk2vQlx628
Q5XgWUgCCzHjKzNJEIjbKNTo11m7+SZ0R3vP8ecJae1yd8tV9FL/VcmKMgJZq1sGVtX8Nerh//eD
P23FSWD/h4P/9K2Qbz/P/f/6D34f+tPEE/NBqwWFE6DW35pBP/xLANiKFMlT+Anq/t+bQSv+S0CH
SOYoMzEv8u2Tm/RvHoP4LxBRgcVDqONrtslP+iem/p+WVoH9KV3qtDH/aWn1Z6ZLnd7KT7/qT0qX
opn/+bf8WelSnz63/9PpUp9cRvJPTJcKPq+J/vR0qf9ExOQi/kO8FHfLz9/534+Xwgc46X1cFhp1
4ueQKSWAne3bmVTo/U/ToP8NV9npvfwcNfXpmxj+a/lPf+e2/cNv+fQX//sDrX6Pmvr0das/J2rq
0z77T4qa+jT6+u+Mmvr0B7L3+e+Kmvr0qPqToqY+fbQF0qTwX42aOj3Lf5pkcnj9MWrq02f6e9RU
AvoFn5ODPfb6PwdOObGcImS8VelBsvvXY6c+vY0/PXbq00H63xM79emX/iuxU5/ZQKevlTnj/4yd
+qxD8P4WO0Xrg4Iphl959+/Onvp8k/zXsqdON8HPFyyVIMDk3yONPj22/x2RRon3+aw4/VJw7Igy
KRbBvX56gDvz2qy+Bw/UNaySL7DNIWTI1Ew23Y8Gx5C5GUHcLng04n7BQjbSqZyPoq2ThzJfm+Za
l7p07ohwr+ydwKbw654T+mVdjDSTy9rgf1tpitqXOKjsskoTdnTW2YJ3wlx27pKrrKPdMa/t6DNU
S8cJc/4XbAPhyUyj4Kb+sHSyag+Jvu6TaxKX0DArwrmdi0qMHiOkcIY2fOsLW7cHrVo3wP+1lIN7
OfuwJa7dCJH6ddF1WNmnxi9RI2+SP1J6W9WfddPJHFrHRZuNzhgke9ply0Upf4KktiWkjpS+0oxf
RGkN60tfwIK4qBLp014Hdb5e+S0msHsPIpWkcVtRwLsTI3rmhoVc94Gwij7TlTBvAZI0k9m+t0V4
xtztpZEL1onWFP66j6MJHSSUh8XeI8uOwpPELm9Vam399ji55Oal0TQj8oZsYCmwHXLwzjZWq4+B
qjdzdI3e/HTyE/meWCEshXVch9tuCvmAlBmiq3GTC+nqJdz4bLOsKb5MoEi8bjKI7H2MW9HPmqQN
qjvXiGp8pwhiqLcrp6Uwd05XgaDYD2s94fhvB39dX1q/CYuC+WaV91i7puKceKxlujEGPQGcgHV4
mVVvO2nXxc2rwXn7gTaz86G3NI2D8tLgD8R4OH03G6P4zMIfWyH3gQpzueGEU2lZ+8HNEsQaRya0
o6+W3bGU7wRm5usizxs+72S1DgAxcMH6MfIJrJIO81eGE5FgWW+Fv/SaLWtaTE40ZCPKgjd7Uck9
KDinxoKDNWNXBMCNMm18Yvk6Wh6C2U294Ru1m/IYtQXh20le5t8Z/WFChd0QTbumV/lrOcB6uKh1
Pn474TjwTyhZObt87q1HQ6TAfT36ku+r8b2nnosQhdEqMd5J/IGPQ56PAEDsqXoUWFIKkE9tG2Rk
MUtzhZnT3NgNSYHYGeboGKyjsVPmy/U3oujmOhsjq7jJA5X4KVkSbgtZFn31XrchAhxQH0W3H7W1
1UfPiPU+CGtHZG4vxoc4slCayLhbcow6ansaZNT9IHRxbnY8eRGdLoy6ECGzoHw0fTXaqC/s5hyP
dgBlg5XHkJXJllz3g/KaLOy5qNPaWVqC2E760e1XKanPIB8ozK8SUzIPkJtagS3UMXEWrsaTp1yd
dU7M86TvO7AhHrqYNfXrKvmILQ935FR4MHSg6fRsCcLKuAhOVoY1yJWSvSW9SmbIK1B/+k0wzTti
HoYXzxqS59hStdpbjZIGXLrnqH3u91GbTa2NsrRk9PZNyw0jFmQJm8Abng8K53WwFrskFDhbJt/F
ajbGElBQ2cbGHGRoEPzaBbPFVCJJqzNfe0137VjT8lhYRXvb4FMHj2KN7C56hrFAPrdm9NKlyAuk
OHGLhmmdNvMhBmfKMG57DK15W8VFX/b6seHicY6WXrnOpTNvZj+5ZXO2dmZqofVXwS+om6eGNxUz
1Y59JuLcqaS0k2TptbgfZc8lDoAodzIHQRwYlmQrmq9rJ4MxdRiJlzuTs246YlEOMX624TwSbTiF
DSbQEWxy6Cnj7PEFBW9dgDvy3Ea6vmRkAy+Pw9zZfLnujBOuIJ3iuk4M3jRRdvC3ewaGj9horCd3
ZPmb5ghSxG7ZJgki32YBlK0lRrtMz8WGYSfu+y9uPvtiF0x29dGyt3m1xqa9WnP8k9lgzWwQeKh0
MYb/bnkwejU/zKzja7S7SCVWPpNdAyre5zwSHv4babNTw5mz7NumxUM8xQgl7NIDB4W2DRWFRrX4
zKchAvxCIVdCbWy4VF2JyR5DmZcPDNgFW88mye0ESQZnBarBRtf7eF1nNi4ucW7pupa1Das6D8RZ
ksfYcbgD9bFFDiNuknJsblCulROKtIQlXW+p4A7ro9Ni2W3Z3+aT6NVx2Ky1OLNziD9Xg8uGNwwG
rz5MjVyJnagb1aV6GcTHlCwu+T2idVkE6ZLdkB7jRcJZUKxjWhywZYp+jw0lIjHzgBdVmkOQrEXB
EmNmzukFxEd1C7P+ynIKkXY8JOrdZNeW3LGU5iPSAKg41O2xeDJYHJLMFVPUAAMIEE2G+PXCrBq9
8t5xy+qHs5Sxm3XTaTo8jQh8draS650v+4YgPS9aYVKvPDrPVLi1X2Q3Bt+45Ds/80ktqNIB4Um+
57ZTTy6hIhgqGfJW2YoHi4lmGPNDYZvitSjX4McSORaEpXFEnTj5AHJ3zVYF6+Xc6SrYj71yGYfn
rl9fsMZH9Mgp2T6zW2o2jgvhxmdAl5QDWViP28OqreSBZ1HjZUso+4lQjC35EKPtfWdkYBG2RQxs
lbpESpSpAtxxQ+0gI+y52n5f3Lj6ymUfBXv0g3o4I2adp7DVjtCAFe5r5rRzybXhNlNxh+kNrBFE
SkRcLoHVDwrGzQ9CxrdfpH+6gzZ2ZM5RuevIXYepU+x4Q/qrz9FnZWDM8SuILgzds7EO3R/4ABP/
4IaclECuRMOCyC/ERxwGQQijaMrBbzd5fZi9FqW+9siISCNnCb+NTd/hUz1ZFVPAALCjbFv734Qi
njXDimKfzUsvuh1HX3wDIkM454LvpER16drHMJ/ao1/Mo3Ug0Xb57skh9L5WZLRwrwPusnYEokVY
yAKfx7lvFXjYZ1bRHW8vWjgPWNlwGNVWDIwqQq3QBSuJXi15NpycxqBFwuQ24IVtvIUTg2ItXSOD
TgCsFbQvbRv3W6g8r8d+5oCy7uMSTeYg+Lj8vmoeN3IV27SfWyn2g43xj8fB0Ip9UeVNf9ssRBfg
4hyF2Xm2roY3XqtZ9onyQ7kL7GVGAWELpzko5SS8JIu898Vy0X1G2gswRHaTcbhRLDBzaTNrB/6/
WvmI8rbVRxMW0xskufUBAi+Wf2XwT2aUf4m4ZrnVmiO7+0hcQo/LfQb3rQgvbFLLP8aedSW07M1+
SbDdp5snujWbrdy3szKA/ZdufNUB5nakiXppBISTKuovp64Nf0k6vLFnDurQ00q5xDitK02OMDSP
7RlriHe1hEH/pesj5JZ9vyButUso5TukukkHbKHq93aDcX/XIq7o95q3/YriMHEvx2KUl5VdqUu5
NDy+ozrGM86Z7FAzsnG5pWk3mZto9wwZW1JhHW3db1IJ3OaliuRziQrnaxfyAEtXe7a/b1qjrBPW
HL/B3S+oKXTlPcYwDtVOj8tsdtARYdo5WFW/wjZsTar5+i/DWRQPuqViTtdhU5eDXWBOtvpN79nh
VTErxABIN/oF5WY5p9g5zldxL1Fo/8hHa7wrWFl+3bbcuVfYUbKRHVyVhXKZ+X5IVnrOycC5aGdn
/AGArnFTdCg+hQu63xtr6rF5uiooYNf4bfEwFAnKp7xsXyUizfGQh8W4puxW8pDHiAiv+Rvk67Qu
/lO0WMg1B9ts7jF0Uage1yTu7tfByBjabD98ybuOezDkiuTarxKSELY+tvD+AtgAVRC8mkomP1Dv
dm9uOMTBrcP752mZW129w5GvzyXqX3OxNMv4deZBh0ml6IvXAO9ln1aNK+82CgxMkI3kyA+s9QE4
v+BHJd51as2uMfy1IwJlSckhbhAGIpFncbmSQj3YAbbKueen5FjjobIBtUEIaCzzkPhqYZWMUSZt
fJdWxm8T+hGqseirlitiIlRXdp+JakJLgTbRizGgssTbY6MLozTP55Kjp1IND7wEuB//vzW8y9po
Vp38n2/lunmXOlHyB7quNdmR8VwOyKC3xN4FbRFH2WA6kCRh4qr7jiOw5sHj6Y+mW+unydL0FmEQ
R7zEOJB2sbFkzCyG3XdjEOP0bCYkOFlboZmAEp9gG5rQqt5JOZPj5kVlfyv0bPu7GIlAva9YSnd7
QR4YlP68o3KSWvuYqnGf3kfSqe58r1h+DNqNrz0gedE+Gof5senllGfIxJq7qVJ8VlOdCBrXyo0K
1LhxDDoo4cqyLbLG0Wr2CKuLlqesNflrgxtAUuw4VJrfLcsthqvGjuqncWgil5NVN+9ODV4jbZSK
3jzim4uj7wm+0U513stmO7o8FpQ50c5UtUNxOAVNtLfsALnO0C+B3o394JEgH5SPWng8BGW+9hHy
WWnGA1d3ezOjjR/OARAhZEcIvx6XOM/rtC8tdV9zN19QqSXennAT3q6iBhA7E6z1/YoijGgJPc24
F+NRHpaq0kHWSxle07cW31Wo9NOs3Z4DAeQiImEf+1dq5e7MMWvVXOSOnNUuEVb9uibVRvUiI1Tv
GxiPD2ROIWKMIALIj6oChlWh6kTuG78Wy4UqvbLaS9EBrlOBj1+bdGZBSobHn3/Sbn2twD6X+8o5
VaK2KufXittR7mUbru+88vbmlfjg8KttZKsZGw1hVvaWro8RwSQnqQHG4ltpObSknJrDmM7NpPCT
kLfx0Mf0oLtFNOp7N/iSHh0CHrbRgAaYWqGR3iEgeIvww0rMUbbZY3RB0LaZyXQZcrrRBuwgT3EC
4YCNRLgahJ+Ub9a4RB/sYUeVzbVdfQ3hZtH1La33EmvXis8Gf0C8pLdirtIAwMPFCpM7AbLZoHNp
f1W7WLVpqgtRWOSi9P0Uh3uAS+Kb0P1yibYD6U9cVJOjDuMwlWBeu231YAAscuW2H0s9LwwcSlR2
iy7jFxz28RMcKvXsqa6+g7CwVdmMTxG5+iRx+tRNU5isQDP6YVxDNSgVdoSs2NowztqV0j/17Nyj
fi5b70LhnWX4grRzJcjFDinDF7VeMrkwel9tyXy3lq51l4zSRw6lNW1XAabzOQRk+COwKEJpsowL
C5ckt2zxo/rLNMlA7QlvwfSPaG4O9mjtux/tJv1fQNswKRrnLSnSOlzn28pxDKJ7urJtF2ybdTP2
4HHSBufA0aXHWhCmDTBSBSOd9sDtU3JqDdoiCoOCpcy6BcHnMUw2G48Txno3zY2LAAR6jXgi9RAU
2+YFCeIPZlcrnCY7YbDAme2QXPJrBennVpAJa6n7A+cc4pfZKLc5OqFOPkBlkqxjxsh9IanDLfe9
nMv3oA9Qu7Q8e7od9Byp0yIEi+lV1TeDffSO7BndpCskRScj+ihDBHoAv2TqXZ4bw8jGFok6D8XJ
Qoscr5gYeBXzpdN2aEZppNT3qLPyNy8gMpMbGmMwzWD4ulkxLoNoVskLxio0PNHkanBO1pr/Yk9O
/uSJU6U7Si+HLEOQU0oKi8Xp3cTOLmGsRfE/Gk63HF/lDmkRcifFbXaa79D2x4HdPjZJbV4WcEAK
WeqIVDE3LfKFoh23877omrea+uQL3GSmHEXg+z4EHNe7QTsGPHl2Fi8/zH079oeRzgvrVVWKerdy
Fl/54zwRyoRLxvXKg2nC4Meve7x/Stvw/4K38aREZyL8DwXv/R+djb/9k98kDj7ydEyLTgKnEFV5
GLHx/M3XGBClEYUuSCUeY8yWAhY4v+nd/b/AVjzhFTH/YyF3Y6bWf1M4AAvgJ0mCuTwMXP77ZxQO
p+3L7zP3gDdGkB8YRz8ilS5GZ/HH5bCHx6REZwPjQtDZHosyQcPW8ta6PVxsKGVu20LT2ebTJU7K
jzunP31cf2cj/Ckh+PQOfN8j4NxB2e87jvtpP9RbUT5VoErSYCgtP8U4bfKzFffLK6qw/LmgLwOd
4jfOMxxmWR49S4uG+fEg93r1TJ56qxvYR4XFuT0vAQjozIe39P6P3+Yf8e+/vkss6ICVIyeISW79
9C5t2QITruFvDZbd3qF1Ch8GGZbHf/xb4Dn84fsgHyXk1UnmcZk0kP158rr+vKwXUmC4Fy5QPa2o
QiJHk07W6Sj8jl4dD5hLAZ76ucPoKs7jHmClWW5HN/QfYiSrQwYAmCq9HGCg7U9GN+oNBZrktq/W
xHDk2rOHSwcDxJXFcM/5kjM18a/Byizuvd8567rPpbUmKf97OZ0Lp/O2vd0txXARlrO9PTIk3giS
m8LuCaJF62WrqAZ0clXhJalWPRpfJLOIWDeb07CzexV+NTAAk4w2f2gvFwoLGECQlcAcasw+h5jB
eHiwl6pOdlXgIdHlSOA8972Wn3ahbsztWvpAL0NR1tUXPHi8MmHhEbjrkXUBEmWHNHt9geI/yh/b
tl6irA63aszABeRnoT8n7lOBtXI8Z6I0LruwraDCbN3at88o4WEjiaqkdK0HH4OY1G6CtRaOGAiA
mgfx0VKdrTJ8s7k81/5kxRl2puqaC7YHKdPHBMAqE0WQ20cbuyqAIPeEIWS6Y2F2huQcoaAFd46h
fwdjsXxOTlLCfVknQKqlWVcSvYJuJjJeN5sLHhKmz1AI60kuldtkENZGxKcbZea+WqEb7/1yBIvI
VGaBIMOgZd41anb0weWIUY9tkgzJOdY9t9yR3icVhsvS7h8FdtHxBljPCYM+Kv8hHFXt78tGWslZ
tM12CAR0i4Nzk8OLYREV9utrs7Vj88DV35tdG8fxN9x3bneuc6ytWVS13rTH1j18BKPXXzSVQ7Fe
iHhRxzieoRFW2KqHawlRzkuJAZx8eCALdDG7na0S0a/vyy/kMIeKPD4cpakLLMfJqogOgWk7Mclp
iR004OopvQfX9wNE8mDBBoCPhIg9LsLxm0dytZoP0fbUzoNfky3oz4x8QpSWeeblYMiyyUBquHLM
ye+opy2+y52ueC7dIPxuN4MN+6fo8bKFrVnObG8rrBszhOGE+6wYnjF1z/Tp3ly96KYdoOF35UfI
bLk5Qz3qfUUSGn4tsHjC+Gd9+CJiRy2Z62imHyKJlnusTiu3hGZRRJxcRdYbCJ9u2IO+AnztdYkK
zjbCzE45bbp57Jhz/oKA2wJqhOVmx/IF5DdAfNo7NHSCFlFTchwC1Lk35FhTwjnBErwh1GW/Rt0a
JWk/uoO/7wttznC6jMQrDk51COPV8Q++3YrjOJ5Sv+Be9HbWL6uROxt61gbXCOqmcvFkH+nh5xev
DpY6G/IV92dQzXyBtL7guGaLxNSMmmaqzrVE4J36lPz1Xvc5zXgvFzNDT7X0ciHsqV7x27TRWdUo
ZvemMRRJtnVanTinX5VNWEpbhLdT7hN91oWM2RaXS1CDWb9bxs190l6HWcRdE/3NLyPxLRBLDm0y
Tr46asSrgHB63g4A1r1vURc8M0KU75WtxFMn65ApNNkJ3U5YEacbNkh8BqB2Q3MW9Yu8IcOzjHb2
VmzmCMbLgVkD9JfJrjPgV1djMAky0rrgXTYbRVhTTuWDg93AOtYjzhb83e3m7ifPYMbRIkBWPNaM
xQ/0GcyAkciScratQfTIxicxR2DzzJtArKoUerHH9mcFpgnlu6eVCFbZfWdHOX6IyXEAZBZLdeGB
An235k2+xFYtxXHx5oTEPGO+s0D4mrtm0FD9cWKkOb6sK5VYDeDiaPqyJv3w1Nn2uwuO1c8SjpwX
t/7e58Lc4UHHKKKG6NxYXQEocfTukmAbP1Z2yyYdljWSaWt31qO71uqlmgFjZV6TAMBlajq8mMbd
Ttp4LK8uJt1XOmPQklU+jSD+KZbf27Wo6z0OuPWtaDStX2uqg1Chc1+VQ/E+JqfkUmKLvkH3YYaL
DCUnkWlzu+deuphFgB8MNyM3p0sX5NXu6xp2Y0iMRjybMxP7xZqF41T9CEsXR1oMzoe4PhT7IMsA
LjQ7NtWGRTOC+C+blN2QtniFvNSTXntfqXIaDiofume2DDRilP71I9U30d4TKcrhzko0yCz+Uv/W
kLP34XFmWCj2y/YjwUBRsPqriAB3kEZgmYr1f7B3Hst1Y9uW/ZWK6iMDHhuN6gA4nt6K6iBoJHjv
8Tcvql1fcX+sBqib95FHvGToVa/iNTIjQylyH+AA26w155igglrZns6LcDGD5ym24H0mKeJqjGPF
3nXSaJ8npd/ikLdKzLAwDCbAxw12czgIMGmAGAzxY5QFgenY2tLonk071NwyoO3vUAPs8ArNYf2j
41hFgEBRxN9aGoSyk0hVjMEuii86GTzAKpCUlpRHe+7vTREtUyhtIYICTY36dYZz6NLnAJmhWS97
BROLrOYniZVSPRWtxVawSMf4Eh8PTMFJtu0HHqq0cF93Ov99gDhKJVZkInrfbAJ/y+RjQvzH/6kj
comvH/P2XSjfP3/2nycJFRSYvmT9mirnBYMj479OErqynCSIqFmE0vST2TT+zWNXwKCwxPJTZA+z
81rOH3+fJFTlL1Ye3ELswS1jydT7k5PEcvB4e5ZAkC0E5jM2sOQSI6hZMGZv964prYbet4mEiVE8
LPXPyXyMJFRnGxl8SL2OSG0onSrSYSfOdDtOEtxNhjPMSVa6YVzk+O3NoIO13dpa4DJWwCkapvON
rcrhedHiQsQ62evneqiQ32PIdN9XZZVkwc6Iw/bQzja5GXyCqcWHlaoQpPQinzZ6SnLENxHn5WMb
gjN2VFvThlUE0RTLuByFq8mS9MtG0fuA0IsmeKJTwJSclw32UK3uJQhd8tzctzQIxoM1V8NtI7NX
J1AHyxNiG0ub1h1F4UfJCik6GIYoQMemtsqyCD4TjFiBx21LV6KPzxmFwteExy535qGOabWMGYWY
U2ysdbCpElVWr9V5BnbtUJNW4hsONfjaoMtbZ7k9JzbMVd9uv4/LwZ6kzThbS3ohzcC16D8omavi
ymQfzZwzbWJZnmpPDEn4oCahfp0N/EamcKIp3IHiV7ZqwTgf5iwxrufcRoiiKAWhSl2MJpNOrsFp
K2o1WgipROa7b6jaJtGr4loG//kNX6U883tS+4ElN32aJyufAqcm7H5lTDWWow5GO9uWJdJz+QYj
x6D2Skk9pp2ALKLTL/Sm8a/a1p9/TH2CXc5M1Mc69Al8UUaY1muybCb2P2OPQ7OtbMQLoWn132VF
BJpnRnoTukJuRHsTlUawG0jViM8D+KUvKZBsKsM6GqlV1MLr9qrWZDNp41JOPdjToj2DcM4+RqkG
nRTisOkfQrWkXgcNNaEypubRZaTQ2nKaSapwuUmtdNfO2FeplvZ0jAbwMmdWDezHqeBq4CHMrfyg
pr1FM7DyM/gIVTtcxawvAOoyTflOCgG2GB0KAY0ixBq0eQoeDkCtZQHlrVU53YR+RCpLiTH0UoMy
wdcgCsH5So6JJBBNW7N1AKlJldpI7Hjd5JEsA+5tAX5xVuBPNHqCG1/vkB4EQU6XMLCUuHIni1oz
e66luVyZaKOcsepk20lnuuJUWhO99SiOisKTRGQ8mHoux5sY3gTBxKGejrlb9GEZ7PAXztRdq5Y1
aZyHIVohTOh/Dl1XSKS41cq9AdOMJiunXBRIcDBWMZRgypmEcD2WnH4JNYR4gbiFJs1FYVHNdsou
VOEFidEidSggLmh+jQ6yaIeYBCA14sy3KwxMwWvQEGlB+kswdcXS18yVa6vSkmvRyKWH447dxWtk
ERYu6656DTKiez5M3Oq2eeqwST9CBgbSHvTCvLdfo5BwrxOL1E4JWwBSDYhLMsw8eqoamRAlztNY
7NibEa5k8xrQ+1wyl5SqbPezKJjF3qwBH1RFlmP+f5ZlmEpt4jFIN2PWFgbz+tFUqqVlwuZbh/Eb
UmlX9ORHbCmtR8Jy/2shhi32cZi88tusfTTUkTTZ9mm9zwYhDBG1SxJ5LOyGYaplq8qXaF2kCK5e
FmfjuuW0t6u7MHKHwCp9NmWWuIupYK0+v/b3pZZ/XrtJvYwSGJZLc/nAb5ww4UybB5smJeap6naW
nMIstarc+3yU38SmIIxYwqiuITik8HTkhKFdQrOigVzOPhyawxQCirSLVrogcFk/J1Gn2mXN1H5x
bR+Myuqt40/CbUah51jiasUULlJoN8KA7bSNkKmUxFkbOQxHVXz11R4rwFkh3412dCdboZU262rj
YOV3Cwf51up+dp5vz0LnovEeB4d+jhN/Merxo3s86PL1vvn6cGEGbTgyKIFOEKnYPNKs6/Y9TIMv
XpLf4iOPh1o+ypuhsiZH47RcX7WireESk+bi7HSFZ3qPm4fGux2c4IvH5jc3zfGYR28mPSu4XGSK
c09Dlx6ry3HDgbnllF+NtDwLb+eA45GOXkxKpukEvWm5OsOT3WHfOHc0GM455dzWjrH7/H1Qvhru
qMKpaZxZ0mW4yX2a1/KGrMYVSP+zaIdOYPPld3c87Rxf3dH7Z4+kfyjLfRzcJ26m85w7+5/u9d3n
V/XR+wYZQ4Osq70GT75/QmJ1BEZeM3VTHoMThSSIlAiaaWAWPBo+nw/2vpZOtOW7142a/vvBdCMm
UnG5pHnN7sLFGOvm7pePxec3zpSPtPgYmhUdDUfjnFarp8S9+WFsHu+utS/era+uZfkUb14twHZS
UqI1cvRLf1Nxdr6DE7r3v5gOv3ibwCq+H8auk1SnFIYeY0u9xW3cwHm2Tq19s/38q1GXe//vXyZT
PpqVcIuHvr7cNXVjOSSmOcBwz+D4eYpXuMYqd2rnUDv7zomd6f7zsY86HL8/F0fTFNWdJG2WNwuS
2xr/vneTubPzw3cQnTjFmvLGV7f1o8f+P5cZ8/gkFrRjZHIugATJNAVOjVe537LCu76DZGFFCKEn
XArqX427PHuf3eWjKcvSaQxUy10uve93uRe5ufOyv3j84n4uU+xnoxzNVEOQgcuplqu7VvfNXXFW
7bUn/6LPHIoX5eN0g+LuXLswbr4Y9/Pl1JSPpqxYENJC9f3X1J+eF6e+Z63RULu3yEq8n1RLeIpk
5+dXc+UX476+RG/exXQcYGYmjNuu4Ra7w6rYaKeq9+VT89E4ChRxS8WmSaXh6PqaRGS5vKzcmO5X
Csub5tmMSN3wkLnoFi6bC5DPG3SPJ/bui3v70az2Zuxj22xUkXRrDMs1ehC07tI14pH15CXrZqdu
/V9blD8qPv1/T2pTX7vG/75zvSmif/xH89abz354aTT/3bk2/kKhq5D8R7N5qSvxOPzdudb+om1N
s9KSVc1W+StvCk7qXxpQepWOtqlQC9CZaf8uOCk2wHqhYbmiJqUo9IX+pOBESN3RE7u0i2WLgx6t
cAXMrzh6YhU9FIS2BNAbrQLQUTLSYdkN7Uh8C6xT/2zMu9HeYHJIEXUvFp6Vj0voZ2T28SK8VMIX
2aeztaF03gX0JqVpgHEbA8NIiAtpXUHTBPmtZM5QFVOqIJfBKPp5ixGnt/c+aShIjisAYrK/IW66
glglkVWndlhD5BS6u/DRTxp22eAGGF/iriRGFGrh7dSIaa/PcfNjpob7TCR05OLPyldi1MotskSk
cooRjg793nZjiLYFoiMX1/TSe280CCcpiEeaHBvdrLRvNWl4orYSUkwTSS2vepR6xVoaSwhCWD6g
pyYmd8VNyVBfmWYcquiNbeub2bXCfvZNHy2MPpRDvTJrKWrWBJ+gGZKQlzVEmIawh+JsQBE4mEQN
uRZCyHCxwjX1y4xBLHcDX5vuM9mIUneKUNIASY3NQ0WirdtrNnD0RKnCS31SqG1YKSkU97lUCCwL
i6lBjgyk+DM1gQRA3ZK+Is186BVwTv4v0BEQL69uiNikQJ5MOi3iuC5V1rWZuGJsLpN0CHBeEOVC
xQMPQVYZ5gUJ4/wVCSFift0b2rABngNhVe6LSxS3ayU1dmYZmfcEjLDVBWxLSyuRT0MDAXc1qlbz
WMXtbd3AROkmuYagpVXCQTsluQVoMY82s+Ja9IWQbdad00rlM2wjHkJ1ak6iNP4ZzuEu09tLrHwC
SDxYfRg6NAnas7LiU73gHiPSbBjLWzuuX6wsbpPD4I/kj2kZClIXc4u9sc3CJN/HT6vJ0+LCz1dl
5kMyRheaXoXF0Gjcp2S46eneGVSMgmZfJfazxJ0N1nD+VH+l2Ll9nXZt8DTihorcVqtin6ZP91wk
GqEG+brujW0+my9hTv9f5PGTWtOVCMwZ1S9hhp0RHurWOknZFNLu1vMdAVc3TSqX6J9CIrvMn3UT
X6Ug2A6DIn5iWiQO0yBcUE3ZO5IyVU2B608yme3yDeCzQ0Oy8Ug3O5WMDWAXfCVV4YFcS2nuCqja
kb0YvyqeniY8ERCLJMKz1wDqg3wzayjz17k12oeqVeVTAfQt88CinUHoPmimdoeB8jyVhlOeeCvm
fD2Ifk32VLRHxkhmsZTb8YWZzt/sWHvMmjKB4pgl8ZUUmPcjXSqikgOtuiG9QvuZKi0B7ClVGB4a
zVyrk/aQEUjAM+qX/R5YUvFC8Faf7Aitj8J1puLBfM1XPqN2CUeOIOuhPtHmiGacyEgPyippR+iN
iRB6wGuyGzMlgl7a9PZwBevIR/ROvfGJkpghr3Ez6QY0MbasQbLRKgKHd0FhTUhxYsjLbiZQrEJg
9eVwP0gN3bsTKdQRp6M0nOKzSR9IJ0UgqNsHv6op32SGUiPPK1OidfwxUwmamAdywAZfUUu3nMNA
c+06S/B3BOxVCY+x9/SEzDOtagSYSySNeeIm8rBYG/J8vKEMl5SPw+iTbUUKws1EUte46uA8Jnxx
9NBJMgUUhNJjUhwqkcNNY5X8qZ4YqbamYcasEgysQk7QNswtReRjFwqMARxagYTAXBXBqAQ7y251
HUckQaLxKpzsqNoYPpJWT9dLeYs0HaSkIL+x2xVxzNyXAIOqzrVuWtCU2tD757/okTLhZUuDAvfI
/YBCo6dXqZUqqqKwbTdNbQPPIly9FNlalghuokp5mpZkvpMzZG5gfgbwPbvuoQ/Tc0XO7v0wvSiH
4iQNasMhyOw8VFvIRzNA+IHGAqkQ47Ppz+Zl1c0SWCS9InKuwuAjKz/A0vabGdLy2ih8QrPNJP4u
V5q51BkDUsx8Iu9q9aL0h5sRGRSgZgqhNnbkXUIIxUVBCW0jRSpWNtkUsPLGsyisuw1kyKWjjuqh
1q3SYw0wzsFnUlWu2/qcep+At2hbRJhkwu27lKS9KvI3aRQC8Up08tMw4Z4okQGX26e/HiI7GHVc
hhEfAuFH9g2lhbZqTC3aR5kYVmpVdhtEpsPJPEzjRmiZuumM6TEeqrsqx3mJCPKsUbDNVJNc7Ydg
kK8TCrX4ZkKPBJnbvEjlvR0W8xZQkHYg7ok51w+itWmMpmPKpF+TpDu6IY/4WmnETwXzrqzFk1Px
UVCPa9r3OYAHyiTHyW6WFM8sw+yWtG9atj6X7pu16URqnW9SoJCXZSnBOJ/naTVHaGRC6TlgTUgd
30RkgI/vLNTV7w2BmI7R+OJQQ4qlAaEZZ+iDh0OUyZ2TlrSDByRgrmViVqQGEUNqjaLmmnxMOrG9
rj53UR7fBVZfwPED1FqjAhD6FcunsQ0zdTx7fR9I5TOHFQTv+EFPJOCgliLXayXrzNmdRa9ta/o7
34jNNRtHHvGR8yrP7bp7tTT4pqo+wHJpD+mr3WEIcuRQokqna8UM8jttTLJvdV8TIlPW2YNs9HS/
xDgKmI2SdsnKgaQN/nT1g2coHfawVNtdV8jdnUbU40vfVpOFHnBxZ+BvsnlkleAyVGblgppx3uHH
KfwVipbcWyIXG3ea5x+YbuQLAbB6b6iVtKnHSTo12XEJbPBleZ1QGU1WdPA0DCmBAp5Rpu2wQmqt
IZ9gsso4RKk+QWVJY0p3Wj2+mOCbL0Jz9LtbqaoLlQz5MA2kVR9GpoetbrBWU0v8KuqhoFAXft7i
aojD6Npn4gUy2bWuzLq+qzQwmy6psPIVzmPliaTTFNHUrHpdjhnLxQqQ3bY5ORReo03tdRba2WPb
m6UGibcOqm3VpfhI6mTqXKsSygNMSSRccNwJNUZ1tbL8rD5rC1mFEDqWyeWo1dWTzFxHv6iY2pjP
2U8t+OtYvuyJBTqwG5Izb7JGAzZnNKh0q2a1dixIaU+J1UfpDv6f73e4zMKanYdkY/YqevbkwPFR
JIMiD4KXQchsmDDotvid0gL4aQq5cl9LGB7doGdaxt4e0fSDN4omTsUwnGqLedjKostUnZ+NJvw2
cyh0e73bp326RSLOPZuJC91pSYvcSmbJ1vOy9JDtHEx5vtBCtlOyIOHYGp4aOSfQt2IjzHs1xR4b
nBUL2FlnIKR2dA2HMK49Nm2bhG3mWurjBXfJ0YN3Brt2si5kbfH2Su2wFkXDVgZiOxs6BLUk5OiD
VqR7Chro3xAQ8ftMomWD/KKpyJQVE3jeoRk1r8C5hEcqyB2kSJrTsq0XK6UyKl7tEvkUQqABA12/
7eyun10b+ujoSqpeLKENGWbZhCDUk7CKq/iuTgA0XOYz1prrWMTRtDbRaWEAE3ihNI6qHPeR/NMb
yjqSQPONnxeIi1p9uk0MCo6tRl3rBb5S6VYiXuUVcIIMC+l9h8WGTCuratsLSWjLIQG7X7K11SLD
zzNn1T069q5cV1kjvST+yM2Y8my2OEyEcrGuQtisXkUu0cvU9XcGRqIdc69+XtmzeZGagyqedYB4
4QGCX3ePwK7cNH3RPgqjMqt1wmg+JkDLPw9Zax7UxjfOACTWFkI0/6zzYfPxMpeFtC/1LglXuiAU
zJ0psfoLVUJ0pxFiS1IT7ClLz4MyCmyvqDPpxE8C5YVAAMjxkfRjiIXhdCVBtVh10bbBG63zp4Gr
fCHVVv+e2Jl/hU4RHv40mqflRA86z/2O1ES7X25h9YwscTgjz6n3+iYrduRzkCZojNYaUyTussx+
6vSx28DjJRO5kXk7qQGjHCtRoRKChb+rbCc8jVD/zm2UjlsW82EPvoKU60Q5qSBfIJrn9kCkBCav
RPpKGiHXd0Q8Wg5GiP4GJbR4zoasveKoa3hTCdlSG+nNsnSZB1JI1C2YXijEmc0ShJXpEMdZdqIZ
QYCbUNfba6FDNZWqMldQtPI2NkzcNxO7N2JbBgHUEpDpKsWkbuBVQxKmc1bx7FbzT2cb6Q6EWZzw
SSEfwKSyKZ2sZmvrhFbgkJrhACPD44pxjbEoZOfJuMh6mPmxrrdwPnjNh72OGXw12QS3+pTKXTyf
QG/LDFkil3ND5RxHcZfRZuwlIhanJGs8cn5HONNVdjMjHOXUg3Nmy3cpb41G3EEeAnA+kqbchAQY
q2JCP+UD9VDTxl43yrxT+IQoFSRrw6qjUdU1leRSirJyVwVIjnK2H/jvMYeQdSidWHlhbWNi6bYl
mV4rMBDypirSxXmU8VhmiprdADct7uxAT3dyb9NJMsq6eOriZL7SjCjZRIQZrGU2HR6ESe1c6oIO
WLchnYleak99cC2r2i95+o0mx/VW2s8RqnvPimdtlxh99dA1E9uTIMd+ujhNusECAqGHMTNTSxM/
tJRiY5XWQg5m3c+iItcd5JB8EUTz/uAwLQidbLtmY+gts8BgapuCG7bNqmje9BGyP87Y8YosGskJ
wnQf03Q+pB3o38hvqn0NJmWXKEF1gOEerW3Lh3s7pARTZhXYWpUsbDOU61sCilr02On3GqXbikCU
wJUKevQBG5ZVS1r9aiRRWPNm2ONbTCfdE0WPiXwhXyODOh5H3K9645qzb3q5UXLoaUNin4USZlsl
7K5CHVfglPrj2peXyHAZvd8TSmiwoc08bkggoWFIkvmWlrS5be08u8b7pqFsNMUOEHD/rJCHu4Ht
HKwiW1a5CKzU+Nzlm9gIMGfr0clA3eVUVox4q4IFj3UlvG1as9lyFJD43uObWkV+N4QzX0VjwYIQ
rUueXEnEHNMOq+x1SSxOiNTXzAmHkZvgYhh8Y9to8rDjnQqQzGHV6cvBPOBhvwc3YLA9BTseEuS5
4af8nRIlrBRK2a0DNV0Xeqtt2y5M74uk4zfrBlUjueJMagx2eWrZVbUbisWxnnVn/DjmWGSb5Ona
t4USbbJa0jbKaHwbM7LcU9y+VzoCnKsGvbxkY6fkgyFDT2DfKjUSx55JpAnGRzI67yVZsnYLrdfV
1b7cpVX4zVD6fN/YY7uDtvs81N0hDWBUNEaproxuJBN1SF6TLWIvaKwnNso/jBpv/zhh10dECmZB
3+SxXF1WGdQDOdYnrw5K+AChkM45fGgXzWQMF6Wap6fI523O/7pAjEypS077W87TV7xp+IZMn0LC
hI62rTemFQaoJFmNAYmQndzHJwLzoDcPxiX0gh/qWJonkxi0bSWnD81kr2fiud2wH4JNWjfjttAN
ooFRTnqJXl+YakxIrOKvDUJyOFmI6tykckW4LcWcQRYnRTkOXquRIN4I0mV6EhJXaDnZA5Nyf96W
zA5K3l0WYzGdow41V6XVIN+w8y2Qm5ms0/FBVPn3hIQ/T0X8cp+XqrZiQbNuQYinRNVO35CyDBCa
zNCd0J0dsk6c9nKGSrpXeckG/roUSpuyxZlpz/l1odbaWlBB9KLBMi+atPPCBXpAYPLFXCrrhdqL
jZgohkBPDlGitbhqsu8l2PS7NJjOI81CGdWWKLnU6VlpRtKZE1zvUtBXi1mQUnchvsUG6SVW1BNR
gDDOUSXrVMZcvOoUyCtQwcheB1KExTA4NMQ5OXWhsMWIg4u5Kh4io7pJyeTa5KW1FzIodyuOLZJX
KopauX2W2FjLDG1XEN3ixSr3G/slbvRxWKPuWZNIWznwMJYMnOje1AvVUaPmKu8j0/XRwZBsNhlu
VzWmUxbQzIcsuEyA53LWDdDyCBUXT9dtymlZ/aLyLsvHYNXm/gli1zUQBYIYS2Lupfmc/Gr62GPz
gPMTatFUfYtCG59v1Fyao664peKPd6NNRTVYwp9wpOtrLAfJgyYDsFDLM1wn+tYAA+OZsbWvs+iq
K/PHaOYrn+SDXpM/mmAJcvE3RYhY4hjv7pg+wD7A2l8VFzjs16ZVVp7IcWM2UbumLlS4aTzQXbGL
G6ri52zhJhQMJhUPFEnr1rB3sHR+SBXQi7IHa99Ner2uG3jOJS5TVyPeqVLgJfVRuM9rsZczSd+h
tsLrUbNpGPSuw1/TG+suiqtzmECc9uAfsJjj+XXx2reuofr2GoA0fyeob/1AZx2zT8aiblZdOHYe
4ctXVbsYkWb/RpbzPRSMM5ldw06SpJoj8jxzg9VvzNLfUz8gZmxqbyqfeadg3nX6gNvhSyEwqHys
3XaJHa6CYleRd0aA030oitu4GaGBkC+1MofwlkQxzcXZjfRSmS6B9mtoJou9iWZ/w243Pm/jnozw
eUfB7jCp6UkwFtdhgc0o1A49BWY8SSzvgPXTdF5pWbeLRbGzK7TgdnKSWmznYEZj1wd9A5mIjClK
DWlM2X5J0gIlHjllamF/mJ+Vynebut3pKMuX/NaVThE3L4wL4A5iA7WLcoIhzgcdoIiPqzTn3KYu
ftBe1K5f+z99pjvXT8XOjyqJPRJwkYoTCkZQv0p5gKZ4LwXRYS6snwMHfHcO42yXog+s8hrS20Lj
RkKttgjy4G6rcrA3qOVgHfEwyOzK3jhAmAMRoGY/56Let2QMkDdwBkLgewJf4zSw/XBNxZVpoqGa
pbCrAkdG5SqwNr2lnVG7alZKnn1v82nbZT8mElpFNm6rfn4gfeV71hqcPcbDPGprfk7s6rK/1shw
9Yomvc0t+0TuOtee5tPB7x7CHPw9sQ21Xm6BKhD9JSRe0BjZXyCis1KYp7DewrMgDa8tq0cN58cn
XdxeKxrGLWw8Sn4TWLW6zRuIDJI63YVV9GRWtumFaki0K67x627A+FWpVVPs4teT3ITEVfX02ozF
mmNtLraJNgcvk2U0iRvlanoZywje1hKZ9uEaVwjGa+DgVP0G2VQfhB0ujYYpGJ8G/hjGE87p4Ir0
31DzGj8XG2v0+fHKbDA390KBumP3VL2EyBQ4H+SsXcDogyCSs1qHB52pOryPWgXumBRtbTBHDhEs
yR1TplBvegs7hmeO6MGcKMzCa0W2CdTFiKXcVyEHCVGwMUczu4nwoHltqKM0iqCXp74S32ZtOiMI
HCDOVMzFvPiN0PcVkqQc7gbcncITXWnqjwDl0DJHswivCR4jBoFC8uiWWd+mfHW5/owmWIKnY/JW
XuOabsdTiR7CDmdRvUviKNpIcyusHfgTS/vVe/3vbuhbTrmMjehNS/o3Gf7pY/2Yh//43+8E+Oqv
n/q7IaqQT6UJWdYMnX/hz/9XQ1QXf1lounVZY99Kn3JR2f9Lgf+XbKgqfl0SRIk31dS3DVGZ1FME
njYuY6SIhvh/8PLSjsUSvIR4L78H+Plx/x5rI5+8aAsYh1JN0hlBLd+qecp0ry59/aJKcBARyhS2
OaCbFDbZmxt28UuA8T/yLrvA6ts2/+t/Kkfqj2V8Y5ENWCbnSMN6leu90SloqpToQyuTp2w2F/Rs
E1xSMHN6vU6xwDehcZ0A4GHHxRYK+Abhi5YjNU11G9ZUlpzPP82RgOnXh6HrA+zFVri3R2IsjqJt
jU4fMBNOSjdlIXoazEkCeTaid5785JSTLGlc4f7zcRch0Rtxyq9xhaoYKLNUyzCPFE0cmFLWBOh/
xoTeiIMLBZWN3VO7+OJ2L6qh44EExm2bQqlq0AHn/7+520SZxsRp5xhum86/7adY40yt2P4BekRn
bT6/qo8GW/wjS88R6SpJ8+8Ga3WV4G2cgc7Mnd6XENPOhtySvN4shi9kNkfqnuUGIlhiGIPiHmb6
5Qa/uS7F1w08BFyXFVv+S0w01y22pH5DVmWKl5EcsD++NKKIsdbwIqpCkRdlypvxUp26RDcxg5uF
Jcg0pBFMl6eDeiL0P//KhK6SWLxcmmyrR88GkbCcTFsihKHFYn6jeNX5jjHn2k5R8+YPFc7LjcSK
w4UpdAyQWxxdGGEfZgrInaAxaD2uX4QNVoMKIpqLy1R9AdnSU2dBqfwr9+LfKsqPxGev4xrUgxF4
0NMxtaM3D4yAkqqaxbhDDiNu7CL9TJ1k4Dl5FN4OhAefiD6Uzv/4a8T4hKEAnILFfxy9Dr3VI9pH
sQCLJpkoYPGWl0lF7ivm4i+mlg+eUOQjVP4UQiZkIgvfPzEzCGarJ+ne8Zt5Jlsd9tVk9mLb1T6g
yTyQTv780gThh3i/ZNgAx+NVgxVUo7AxRDe6uVMx3nrgHAu4V+gtPh/qg9lLUADWZO4hSp1lHXv7
MugkvLXBBKKHoml6tpj9vRjP9fq/MAoBiwZpIKZpHwvaZAQpOJeYTUgGhtDiy+IAR3Q4/XyUD+Ys
gBuytWQ5sgRbR29bgwSmNie2cBUWZstFKZ9OWz3Gx+NNAA+rL6bIj54KDHA6hj+FdZal/N2tk+XZ
5NDJvCW17XXfzpc4vAfHLOE3WHQUvviiPhqNMExBMApx6bp2NFqZN7Gplbzc9VQF+zyiMgFj2drJ
41ge5mHuvri6Dx4MZmTeZjRhjGkcqY7J9iuHEfSFM/RglZw5lFXom4Xi/6F9YJk9GAIgiMC0qOOD
eX8bx5J6YAvYyhl7PFQLkavzrASsBXAsv77+/BH54C5yE4mxMBd/JCyU94P5I+DeNhAUVzl15B4f
p3rOa92g0yGpCrydXg//fHZkxeaZx97DTlFfZs83y80MC3oMR4jFcR/5biIBYQQrgdPdkFa6zymb
ZOLB+/wyP3gTWFSx1Cz7WbauR6v3kulbUolg29eke5VG6SrNNMzXmPy/mBo/2HW9G+lIkGeWcifo
liOBQc+CkoDO/B3zNVwApDhAFdvWzK6GecqVFYHyxlcPzwdLj20xeYG0MRTWmKObCzlMpGEDdbYd
53aD5166mMkL8yqjqejt2NPeQupw//nd/XBQc5lmeD3wvh4NWmf2oERCwyI4cFMjO01us8m8Dc28
Xstmpa2HJtS/GPNI+Pj6lrAQMIMuB47fpbpiLppYq3MS7St0NWG+t8sxvYewET8XmZZ9NzK59gwJ
soU6wCX9/Ip//5Z5ihB3WnSEObocTwYExVujlgIE6qxRuaTgPzlpWAePRNx1p7OQFnxj1ZxKZfPF
Svj7LLQ8vrw5BmuhgOj9/uWBkG/D4s8JxCYd7nw51K8A4amXn1/e77OCZrGXwBpG/i//uXyKN68o
8eddFJFUSRhtF34PwM2FHh7UIl/r/lh8bzsj+ELS/vsNZRgbSg+kbZUeztGkF6JTobvDjiJrqTVg
kc6NC7ubE8rFiQ7oQ8OMbOWBTPp16cfVF9PDR6O/7uqh1lrM8kcPcE8HKcJTUjhyWeKLhZBOBNtg
FOAobDJzFSfK/XnwylGmTT1UkvLj8/v9+/SksabIy6rJQsbh8f39NqsoYtvMpKGOibbjn8ek1AH6
h0Ks/3gkDOqqxjUyIAf59yNxlgBxkrJqLh3I3MtngSfUTnKimk1K1OEXN/b3txSJNMcK9ol4GX/J
l988SA1w5HhsEQSaalq9sKB4CfG/npJQzm/bvNgEGdz2coA5G0+afvf5xS637f0BkdFNg0RrdnOK
Io4WN/A9ZtI1jB5iMj4oJSxFI87VP34ll1EobLARlhdm2ftbyhsi6KXRn5QHySbhWT8Dcijt/guX
IqDx6IylUmJ+P0ij6yYSzKUJOszlBcmX/uRgee7DLya2D9584DgqDghy59hsH+2qCC43smFBDwUy
uksbojnIfugCNRSfPY1O6Y+3qDDhcKbRtmHzoVhHT35DGbColq9IklDUpb1Iz4ygH1YoKfWLz2/h
R8+iwFyrClVnY3+8Pc3iCNh0hHLUsoZmJ8cVrSHYSZ4Kx2mH8EDeV1prXBp1XD4QlfyVbe2DOYZt
HbcUj5xJzetojjHSpE9rmc24PxJHTu/Wri50kVoCTZtV36iqZJBOqkfVjR6RKfnFxS+//ehVwHCw
VNo0TVBnOxodNAJyccoxjoJK7YEvIzKdXOVldDtEx7T3/SS5Aktp/BcmHAa2AYZB2qA4ePTgtugB
UTxwKJgUhGcSn3DXC2JgFatLrj//gi3l+OmlOKkr1B45AlODoy30/i2hx0Mcut4ZRIDPkDIqhG0k
dcP57lB+qZW6CS0tx4CgKkO6jkQbtGuRpPWM1s3GmGBMifJgtaLIXWSQxbyO1Er8yKdyyoF0DyPy
RbTnuzRYTjN9Fta7oJdL3TWVpmV3bhh0PqYuSn3Xkgdkx/PYT67qdz22+5p+5CrjbAu4vw+Nn80M
FcfplDKztqLpqv/L2Xn11o2k6/qvDM49B8wB2GdfLK6kLFm2ZfuGkG2ZmaxikcXw689D9ewNa1kj
nR400EDbLRXJSl94wxWwpSDYwtL0UG4Gjv0TUDWNVFBbU7grkI41YiDl/FqaB9Oj9PPqh+k0COMA
9DFzKvoTyqy1Ukg4W4ONEnOq0XLblmk4Xmb1lAcXVmCinIXcVGmtaPDl0Pm68uLKcFG/LonX0x34
WPHBKmbkdfTcpfczWDyIHLzm97536XP4Y4XpyjIESBLOkS/PDfqhAxYJVvXNRZ0u2pSEFfXGyukk
mRXApo0b9c3l4uPNgMZBN+2wE4dpbnAFoJvtL/ZVhpkHMv7ITEVUC3trnw3AlbeTNLAKQZpZVls0
5/pzs/dkvg1IEYzYoMF6R1va7ONJI0q7mcIKJflomGhjBBh4fDdDgVmBaSGHv+eCTXp6zgILWbQ9
XHODR/10VwUaaX8HQTK42oA2xXbMW9HGI1iqD8McBSR40dDfZVVimLE92/1FLkgyiO0dzhFZW8O1
rBxbbBXUYWS9PND9mFD0NgVoIW4R4VVfujboH1xg99AyaHpO2xDbmnTjZIn1o9B4imy1Bke3C70J
kQlApz3uH5Pspj2G34DMEWdH8s+3QDPnXQZdHs1wjEzoAREcoVlSqm0WoIWxnaxmmjGOnlGDxToc
yGJD+QmXWQm2Ji7sxfiatSV6JOhhINGO185i0IxPfWfT1HAsYpmLZdgRsxqoS+c6fwgTFulWp3Vk
bMOgGgZoIQLKj1vJ8K6WbqbifjDkt0RQdKdbppZrTABMPhVuTyjZjYGHiXOURB/rSCEY4mhMA/b1
IkuM1kCNAfWB54KuXzSa0GZGKYHe5+h2q25WH1XUaDR0/Gn4ASxfhlunIfZc6iD7yGrgMwCYBOVZ
mNMXLyqAPachivZxJCfXPitrJwG4mWnb2gK37tTjmABC+YW0giNiz/dGA2h5a+J7Hjij2CZVL6qD
bpRlfqndZH5UogNbg+hFJq6RkjXKDwIf6RK/j0XJeHQV6U5W0UeLKytpu8MYQPz4bEHcMTDy8JPq
XNbTPB21J3K6wHaeZkAv586NoRuo+QuIkfw2o2GZ4eoDknajrbocNkNnhg8jSkXWztU1fdnFNyvo
VlTbzI25dLTkg9nzaTk31kcpMlCwXla12REpRLvb0uG3u6sQYHf1JUVkp9zZRZu1t31joqg+jIn8
2U997YCJWSqyFyMcnCdwc+Ucq8pL5m898MaEimU2N7DG4BshW2fY0UXuWupx5s/HG+TDm/omEVU0
XDVO4/QIa3kJmvabxkPp+H7wIaSBg8Ya4azgBAw2FedUcJBNlV8hZTehH1QTcV6NuBL1h3xyXZS3
B2k+GLPWySaiblzhCTEl8jwFi9kfBBpr46ZqegDuRimNm97rdbRD+UTnMcLjExz9MYewM6Cw2aO2
7YPU6Za5Tz4jDhOAv/Rb61auYvyZr/R4KJCj6hGAN7JLXbdOtnfgdRgXVQZY7atMZJFdR6OPBqmi
hyvALI2Bc+SKpHM69pE13gwJZuOPcvAcZxeauY8iSO3SbAY3MBiXfTH7aE8TfEIPUkCszHJo8KeO
qMLdNThyqwu/LytIez5zvx8ie/zlQmrqjk2tUXIv56RXTEgSFGepaRU/TEyVchhUJrB0PIFFGFcA
zyBfBdZoAr81RAAbIPEkYu9iNo55PUUfbCdFxMjWi9PGsqNXgxC2OWVbTyAgivpfL5H5q2xdXdAS
rgHL0PuIQFxV9dcA7SfOhkIORCd921WHabZ1v+0By0Bco8q3VSGvFCfKM78H/Uq0zodZnHUJjlOj
h+IkfLuoeELdbX7w0zG98gGs3UTmUO/tKipvrCosyzO/HuQYN8phjoJqtpe9aqFzAIAodH8d1KPq
zhoQFjYshGbyKGDMs7mf7FHo2B/qwdrMXoMwirDxOdlb5lBU22XmdAYWWrhgOkBlzPG0ysbHNiZf
865yUIe6rk1dA/cDfEjNIsvDYOe7/XI+Kl2Wx2DqRwNQPXoQG0wY0oquNXZZSBrWzE1nlE6ya2sD
2aKumvLqoQpaJzwMoY8UqprCjAfBc4cwR1ZjBSFv3Q0tl9EYs19hDdL0F8jtIyF2j/9ZD4YDfylW
o4t5BaelKW2QbgwW9xHCNJAhcpjcCKJVF2puEm8LB3DV1vYAIW86uofXIPeJM4QpQdeXviRJAMi7
PCWFYV0B8AE6Uvc83c5G6vjWYl90l7TXqxuFRCM4hTYX5VakkmtMT2YldtzD2OrMc2Lj3DMs4qEt
TPuuDmfCDBS+1YcRty6xWSIPFSAHsy5qPmnq4GvlDs4veh8BxHQoTTlKSiKdkPQEFnRfd6o5FL0/
YXiCgpUJ+FBOd+iUVuVeG8IsNzqzcd4xNGk/m11Pl7AbMXjopzH9lblB9lgAXkHbmI0FQrGuaGtU
adg1O44ur9iDiXEAZdPeHA7cwcUdArw5Yua9798EnvCLrdCrXFPtiehbyfakSQKN6nOYqQ6SaKpV
u/V7CSywoCiJeV8/XaasqxYVtBzIex0m3u0I6+MyF3b5ZQQh+723ATpvHdzbvrJ6IfrkXticTyDh
uSu9QZYxUUm1riAD74QQNptzQJK4vR6tLrr2pxSUCWk6aFZRI0A69J36AaPClLshtIPdYmvcPqZg
GbhmTB5mg0iw/gXotvvUiKGBnde557ntJGrTmlVfr4pn2o1TYaQ/MjwykE0ElzXD8EiUhSiyqa+8
BTQI5gCUeFWOsdCmSwHrbmuCiPnSsZz8DDcqpbfYVIwj4td5URPvNKwtUfnyo1pCRx8FDJ0qjhTn
/WYQJNnX0xJkRF6QMVQ8DtQo4WWUnT7z6rSRhGGZJBhrBGwB3AW6ZWNnrj01JipeRYPrvamTMlaK
j77JNTZkxAq6PtitQM0xEdlAUEYLX8R0dslWDIBIxQ5eIaHn4i7AlantVh+WboEbZ5jaXnZgpDmz
aRd1XxS82gjINUCXLRYbsO5CCFMYAJidGW0rTcDAnaGxX+gynRwQ1s/73RJ2oHDSbODXthEYHlwh
DDwy8XdcYtda3F/pCG9kN9aJb13bDlRdYvDcxLECbBY6dJYLvi/VGbwPY0Yjc2ssDb9dNw5AHw4I
3LwCrr5PkP6iZSc7gg5YxMDGjtbcFS5cz54op5U5RAg/0VOEdp7EGCJqO+C3bmjImBCs/tTOuiL0
DJzFuKibzMf1J5zlh0SBTYWTi84LgHd4JxwkY7rse2U3OFcgYng5y8YVOwhXOPwIvwvMOHSnythI
a+lXYbVQhudhlIdPxHfsOJ3YxONIfIqPKCuX/aazzOB2dECjbsx8yO/hePpyJayoX2Wtkew38gBE
UNErxKw7NYcZRKds+VXMRXTeTJaD/TbqwR9KpZerZajGz7Pw8Ca0cqM+hkudgiDq4Z/Hfh0VYIAS
O9yjr+jbZ9pKo4upzXgIHwzTL8TvRBZjHplNsSelAZ+1M2j5cmuSIIArQq3UiKg9EvfjpLhJCUF/
erWtIVZM8B9iGSRzFqPBXnQx1xlAqyaooMkY0O/Be4eKP2mRZ/iIXeRK9dMjhO2ykdCPKKOyxBKe
fJeWc+Zv236C7ikQNz22iw/4GQTuPMbjaOC/xeLHywOVcOjmHHr8bgMi3MbG83Jl/Axwm7ppiC7H
EWucTZB6LOgRpHC9K9Co5bGGYfpuKhCXcRohUrbvCkgirCduHAJJd/w4LnXb3jph6tXHNspMqGLY
gN4X/gCNpkEbnG7SNLG2nTTzA7IDNT51AeT0sYp4QCqBZCqaKitkcvuZVFWr5KaAUPbJnDDd2rQz
Qe6GyBWzO+ixlubqnngfJ51Z8Y0ER5gacnwqzPU74iaI0LdKTRBrY+ZXbly4HYkOcVV2BwdqdaLr
BI/T5Hp8MlOX32SElTWfYVtkpmdNETGCs/Qw4bntossOMkpwCQOY1yHOjS4R1uTHVTLCis8rzw92
hNbrPsR9Qu+degn3wDVFhnWcZf3yu1p9f7vucFJYckFNUOOkykFYTnvJOSlx8KxeJB2DrIu//WYM
ZO1DKYdDUI7TrWGglQVXmun1+mELP9c6vD38SWHpeXifqhYdV+r1z24NvxfrvWQEUe0EuEMaoGuB
5TXFcDTTRDDzibgB9B2RD7rpRYfpSPdOu+u5NP1bYemv0ddKsovif+TbJ4UlHxVpCfcJJccW0Oni
zumWXMwmLA8/S4G6nMTDjzSzTXcVE7JtinA+YKWmdpjMIqE3e92D4bCE3/4op6J+fzzX+tV+qzw3
pvQ9ivk4DyWzzHadBZ0Dh8dm2iEu+iuH4Yhxamrk5gYXM5DbPcICZcOJ29WadFD6/Ze3n+ikxv/X
A61Kgwh1rAC5kweSACyJ2woq7zU5Opy9EUUALiO6kKr123cK7yeVsOfRqKiyICjjovJ3UscVo4vW
tIWk+Fx44Xc3R54Vc5V6BOM5edP3pGztdyrHry3DAKgNtUWfzeCdVHKbJFFtqeBzubKxb/0EuWlA
++Eu7WFQIrEcHUSTDXHr+O/gXv4cmHomvLZ1BTL+Kehu9g2vCgRCjTi8jms1d76agTRdYNnA8TjJ
fitDCaHDq9L921P658Z/OfLJlIYYFrgmRkGIDcxwiFq70NE159B0E8k6h9uQLNz10vJy8al2O1uf
6UzBL3j7KU66HEw1TwHAEtJZEMDZOil6wmSBguOyAyuucDLmwr5Z2Ytnb4/y54JilMgB1WH7YNJO
5cMYOnciyX5ycH4490CWg8u2zkMsHe8Dxw7eWU1/7haajxwqaETaPifbyWrCpyWJavxMODlIX/sp
UfHgcFKg+nD8+y9GLI3tyooUA+Hx8qAQ0Yrsz2nlJmC4z6oixRechJXCQmCQP+PCGFz/ByMiEG2i
u2mv/fKXI1poQUsyXEwsM2P8kcyGgdlYgda8h2bEbQeS/x3ExWsrBCQJTZ0VvIuJ6csBRwAybuuk
nIXdwLUeLUKhihAo3byzIV4dCLQdetoYUbAyXw6UD/4oa823XGD3Erz1BMzTJN8Z5bWlSLfWAkQI
KMw6VRkcg7BfyoxRIKx5q4JytBwR9Ol2KJC0twq1hneaJ68tRqpOHnBCwgc6xC9fy28poM7hukQs
Hd2NzSJxk03TwNgNCMPX7+znk1bN836OIOjzFV0IsqeorTYaqgEgFUvfSutHSEEc2fCqc72Iy1A1
xEfEaPrz22vylUOU68JCBpYT1KFB/PIVlyRcHAT1m02Y4+jOFCcHRQVg49TFXlYYxeJq7eI8OCOw
/PbIr8xmAFjYiYBycLi4J4coldEW7hs7XSVD+NXG/ASx4cHSx25ZyYlO1uzeHvCVRbqGaSDVaDsy
pesD/RYZqDHqPTej+lk7BgiR0YFoZDjm/u1RXpnFwPbZbfSdQ+DXJ0CNaE7SlbaxAjVKayJcLjFq
dBAnR9MGWVjmszDnG2vWXfbOgfbqyFwErsWFQCf3JCJLwmKmxAtEhFIuCcbk2Mk2UeyNzQwy6Dtn
O4INCM7o5J2BX9kmjGcSc9Dr45VPZrKjRRH0AwPXpZjOVWPqnT8Zxl0Ejf6dE+2VdwRl5YDn4jRD
IvnkepCVaUO7rAGE0iPbGiv9dPI6FyO+wrHvRJt3X0oreg9888oLPrfGgVMCBLfNkxf0RDNEkV7t
PyyFIG2HOs7qH35IzWl5Z1e8skgjhyMAkBEoQIiBLxdp0fV1Nyy8YFLZLmx4Y9qO0nsPxvTnKCvg
xKRtilIOuJCTpWJqKnO5BBaHsvtwU44lbvNZod8J0F4ZhfDE4h9OTxAEJ8fnEDaCenK0etBgGCgg
b6I2D3vq7Q33yihkH7TWucKhrXgnk0NpUE+kGYjGz7RSbroCtThkGaB3v7PMXxuIOJNmPkBXVsLJ
zna066aUx1fnAhNGU213cZtN395+mz9PRQ9YcOiFACQJuk7fBjqNNU70u6gOetjfRA7uu7QSeDsU
/exdiSj6/PXtIV95L5BeVObAX3FqPIu4/nYu4osKCKkimnUckuUuC8UeTYpp+/Yor7xYACbZBCUc
uL57OsoIKD8l/wdgEmFF2lZZcAmWTu3DgBonPMj3sImvj0di4D8zAU4vNm2bQxDQsdp4lUEz1Kg6
lC2aJI1oqptFezdMnfPj7Vd89UOuqG5uGSAPq33i7xcMwMMcdw0+5Jxh2A0DB9p42y9/f71jyYvI
JL68nLqnYT+1V+rWExfMUJnJbTj19GSKcn6HzLPumpfpPYgMj6sEIlFEAnByQqzG1/CHE3R7Qfrv
s2pSsVPo8R6CE9J8IwbNZZlOcmurvj68/RlfmTnCLbDkmLaQ1Z3iqnRu5lKC19q0vpt+WfEeX5Yh
ctW+aqnnrS7UqOC9PeSf1wroHCaMfADGCCS3lzOXjTaiMv5Ub1A3WA7eYFvfKgMFtUvDJmnHyVs7
FiXZjBbL2wO/smQgNyCiRRLC/jtlF0EDIoBFZ4MeSG9cFx6WUkqI8fbtUf68v3g9WHiQsyyfD3by
eggKBEOEL/YmqsLmQMMSUARYwICtUFW1984CfW3prFcz2C6+KAjzlx9z4FJrwhksCI4x+aHw3bWt
kxsu6lNBcdV06Xzl0Sk70EGZP779oq99zoDPCNgqZPl464f47ShDO0DS/F7VFtDourXqAK2+2fLj
t0d5bYEGGOXwhmxC7tGXo9CNEzD+mKraX/UJGwPDzgmc6ly6ElEcBD3eHu/VtyKVDqjorMym9YP/
9lbLolAjHYDmJG4r8m3v9gJJtyw31Tur8Zl+crrrA9L8Nfrg36dQuRwhjaTIHHwLlkSPmw7gDtaO
bTRVRw8RhgYViQA2vHa6kKpLK350E2BdrH8Bub3zLK985BU6RjrEN+ZmP5nKxU4dXywABGdw7DEt
RKHnfWG30zZI63r79hc+BZBx0bJoyFxhE67VgFMAGboiHZUxCuCFlaSIz9Z1UtBFQjEQfya4Qahr
IwCFHYDwuubCpLD0YMEGBz6lbfTqqBZ4zQ9LLNZ0rCbDywCKcFhdBLYG4JKQWr2zx04Zp88P7MIK
J843gdmdEommOspS31QQ6tjM9S7XvXk1TpVzACbeHJMwXaFYUh0y5FggWhgSr/N0DqyPDo87vLMh
Xn8aKGgoFflcGafrpvD7Sps0PzfJsoD8Ao2CoSUgLdeLayfqbzwcos/MUdMlwul6i43EsjH0HAJC
LMy/B8v968v89iwnEXQGTLsA/7vqyyJZCXWywrXFfi+ZfG15sl4goFKp4rw5YQW1M8LHWCrCQe0l
lopdpJ6cTpZXWiGNoBWZ39sr9JUzgAjNZ0tyH4OUX//+tzPA9RezhagDiNVz5K4zFkCscz2+8+3W
TXWy/xllZbuSZDGVJ5tuAl9ZTQPZBxAS+TUpUm8rpZ0+wm5+L8B49YXI5FafH9O2T/0PdIE+Fo1z
qh0iKLcgOPtdh9LfO2HMq6MgDc1pRkXlT/AtdsjChpsGsinNw30zTe6AJFCKVOTb8/Palwu5XZkj
OE6UNF7OT0fKEMLvZCBkm/erMtU2aHVwJ9CVvf9PhvLoOq3hOkyUl0PValLgcZgkMfXiJkx6sCVl
2OkVuz0Wn/6DwSBtUdgjcLdO7x63hsHj24TRkN+y/TD0sIlAv2yRb6j3bw/12lwR+HGtwlgkbjhZ
fKt6I5bHFIQcx6vv0IwKr9Ejes8a6LWNi1pAsBaduGBOA9um0j7tStZdA3rW3AxYTwIXysfPGXWv
Pfpa5fbt13ptZVBChH7mhtHK4Xk5XU6PunPt06ZDkBs48VKbn7oCLAPZQvbOZP35btRgIAoEK/04
Yh+/HGp0rahCArzeYGXQHbJE3rVhdw70zj+aXa7febFXRgsB7kMUighO4HmcjDY4BpRuzKPBVPrn
K1j0IygmNIqtYblNZJa8E8X+uT58Tr/IW4MT0nz7ZLwcRplrGS1wkkCmX4W1AM1x7PHD29P16ihQ
R9jGpHB/+LIYhvYn9KSgroq0fEScpLtGHKV858Z85dutARbtG1IObu+TmaIJsKQiBMjV6FnfWlYS
YA/ZFPLcrUf/wZZJ9etvvxZLEKoKjNm1b3RyKzp+1YFEJdGAgE8KUNs/8yb4m0Rgrl6yDJdjiQOd
budphcQ2hkQ0iyZpbB0HymWCCHEDQgdf71T2G5M5e+c7/jlbnOvg6yMyVeLW02tRIvLjzZpmGw71
w2WwFAmSYaMz/u3TPXA9uLlw4jjdybpfLvUQO1sdRpgjZk6PtWZZPy0C4wCUfv5l0PFvJQT+eCEf
qFXAdiLxttfE++VIKVBfYzAlxu5yzr/WrSF2ZZ+9V/X/M9BnGDJe4okIPBQsjZfDBAhayDBAegTh
bkeCaAkL52JEZcy50oOo9A5xJjSoUEIU0wFaUKTvaGcSGDeWfLcT99o7r0cIOT+nCV2/lw+DV6Wb
I3opNnNX6RaRYSe7dHOv/ruxAFcLjFEWJgekD4vy5TDmDDbDXQuFbTCG28gZnxrHTP/K1f6WpNCN
eGru++7pqb96FP+1/uiPVszP++u//+vFf93op64fuqd/8D+qf+yH5udjj4Dm6c+8+BXqv5//Go/D
VcrnxX/smh5A4t3w1M0fntRQ9c/D/ev//P/9y39pB32cxdP//T+PP+sctyIUY07cfWkFR9xk/95k
5SpvHtU/Dk/dY65+t1r51w/+S1nIif65ttaougCj8W1imv9VFvKsf8LXZnlyjqDx8twK/l9lIfef
yAmZ8OGISFbWKDHQ/1it2PY/oelT5DCB5fjPmeP/fIbbv2JdvuC/3Y8QFtfN/VtQjCOlSzRCiRlO
LBXS59zxt9BbT03UzQ1e7XMe2bchmqkb5AnhbKm5vbZx5yaOvgFQmu2sPt0udWjGjurt2B6qYxMM
1qNcxgjptzzdi6ADmQk4cIMgLoiqGs5DSNqwc8YCUdPS/YjUM4Chum2uKXbnlzBr8O3G3fTYrdwj
rr9iZ6bBHLuTXW0tSg3Yt9xKlcwUOoobXQAazHp08ubxoEJcdDXKl/BXu4eyM6bdrFMbqklnAwxH
eTGHHf5JzFF32aPtCQNkzM/cokBAbOo+SfCxF9Co3R+elyA/3DXoMDPsoTTmATvYJnscgsa9D1FW
ROTP8/e58H56WYO8mpseTK+HYGLA4uCzADqx2CLHDIpADHLgqzAqcTYZYXdb5GkQk87ibIJk6aGd
5/mamv4NjvX12kayDpUFfc1N0IbTGJnBIa0HJJUjoLqOIT5LMd6rpBv3/RwVN8pVdpwObHK7tYxY
BcawK1En3viDezcZjYc+ioAglpXlR88Ag1io1topv9mj0uZvHFuNuzRo843sGmdrNHJXIBV+noUd
5M6l2PW412zVsnyiG2bQPTHaDYVkxLFn1ZzlwDU3Zof1S1MU3od27Ks9rhCIm0UA31CqqXdLOX5Y
ejxvXVyPdyHdyHMvac+0O0F0oN4RIS2XnpcQQx6sBTMRaA1iQ6tRdptaojlqSWQVB6NTW3tIvmPl
bu5EP8gPoWF89kx3N/r+tAcJ/aEW822K+Tnm8kg2uiFCC5jMPtj9gF9jhfFHOA9fw6l5MCr/0DjT
gwu7erP0lMqjNDPjRXfn4yT1GZXY1fDU645TVCVn0kd+dC5HNHuLhFi9F12HVJ677EMAbmHUPziM
8TEz3O7o1556XFR3OyBAsOkUMMogE92lNfbfYJ58Kibvs4gAjS5LERudPogWbDTI8fLOm4zhV+oG
8AAmHQAnsITVN7FquY/O1KynejdwkAYXRT1P39AUCu0bM0raa5ewnmYWRI8S64ekvhnCqqhEbLpl
+BmnGt8qYqRRZj9O0d4CEFtFxo3wFJbLpKPU7unMROB3KyTaMTCG87JD8ja0UEQeUv9TUzrk/EVn
y4C5sDJc7GbOr/3ijSUw+twq8UFOPdu9KsGx3FAiS8W1A1Yz97hMbRHaeOuGpdw7OZp7Oyi3AMZp
01n5z651gUIHqN2lANJq8Rnonn83DVTiYUqRPMRmgNAloNgC2p4NueIrsC6dntPhy6/T3g2Cg+rT
5TwxjAa3ewd0JswhJJ5o5LeS7QZej+1e4qhzNugR5mLgzHZ4Vo6uN2xLe0o+QmOKkq0/yxKyV1SZ
H3xNTBX3jmhSrEGkwHsNbSNnX4Jajo55CUASksloAwWW4bRQQIPwpYGjy9VcWQ4JtTHY5aj2hvYQ
9UejcSdvG9SO3+1tfAnlfkmoyCNo6/bDDt1lHJxdnLWzfWgaOD73GWX7uA9QAARGOSUPpp6VsZ2e
HaMX0XifVNbhrqyKuS3gdxozTLiql/IieLagtoJl6raO6DKEXzMwubOfqwds9FLrV/Hsbj10YXan
SXMgEVr11G1S2q/9WRWUETQXgvT+ulZBL4Cy9kt/NY9Nblx3ERKLGxN88XwbPRtwG2D/1daoPftI
U5AJbm0Pb5wyQQucVCIHBld1BiIntjuNj7bC8htNo+RDGWV8kDbK8R4G8jEvfP3VOzzqO8f7oUft
3kZZMj5OcDof3RGKzc7PHe1sy2pxsVvhbo1i9LZz+7B4tCkuxqCWNobzrvCOacilcQd8Oyh3YoyG
OXYmD3Pv0BkQe6e6M0Hamvqbjrt+r21DHytvuTCNrLgo+w5CSNM3d14qr8EsTLizh+M2G4NpP6i0
vaH8SAkiMsebQEDjWcLahwUr+MaQGx+ttFgOmZ9fT51vHGYsTmAdKPOSwjwujPV0Zvpstgb6Xax6
IArTlG6JNputVEJd0UacsQEbvI0fDIiCDxZFxQCOn4iSg+jQ5HVKzIPKaRA73db3VarvUsdNYsH9
CR4cYtaGXAXzrrlMy0+dWZWo9Cv3WNsc0dj+UNBFcsr/VkJvnA6mld42rS/OMZmQ6Jgs3lmbGte4
BiwXpVEdEHGGQ4V2ZdJcZZMwr4ZKHgedPDpLjdlC1f7qBC3bbEBIODOs2zxSKT5F5HRKhcE2qHwH
ikfCmdDeJusKxV19szgIp+fGZADVpD2uqT9ft7Id4zlL0CCHzlsK56cYvS8S25jzVo0Zt6N/lWAA
dWwb4V+Vs9TbxMaMAlefI4T6nWHVR4zKcE4Ze/XkLx7spxyST1mNxyxHIDFGdR62y8DVXIjgAdTG
x84y+zPYyxNVYjpgtsJXCQuH7xhqlf3WmzS0nyjMt2sTft71RrLYq7ZTL2MhumTr6oETA/nIi2KE
OzgMRn7vdaCJME9ZjOCnoawuPc8KAPRxWIaV9yBrZD7jrHbt5UCHb/avdWr1F7ZBbLYPogWSGthm
DSC+LsF6q0rgNAa7q0nuIGH4KyGhU+YGqunIbYmSWx61y64F1K4v3AWljk3QLwVaq21/DwmQcpyG
10K3xrXap5HoS+zpdnvebZ+RY22HfIYlQtlENBc1INJjO+HgojZlEDbOMc8Wyzqn8w9+bixtYOx5
HsmfdY2cYxyGoyGPI8ZmfFNtexjIKJnNBzHwi87EMjsVxk1N6eqvDXB/7xBlwMC7fVF0iOnWtoRU
nmVwcrZLnrjF+VyK2frUhBWXbwMDJz+C0gfKEzYuphbU3mD+Fn5lpYQgdE4fFnSNMWRI3RSNRTtV
vrqi2Y3Ms3Typrr1Z3Mcbk0FN9rdKMNYkl04jsOHAdiVsQFW2txFZrfAZXGVJe9mYp6vvZtp96b1
A9guRehqiGwNlkvb0G7S4N5IPQ91IRvVn5tCBgRzMJOhIEPWbYkOiajEkadQ3QYJlTA783G4Q92W
0KDd98GYp+auVFZ9XpRmRdTQR2D+06jPPtX1XGIRNs5htTN6rzE+2Ev31cP/60gL/Jhru8GlPZKY
1y2HBaLMEY44Ma3iEgqiMme86SLS+fAxd11EFmzrR5QZ3yH0DBlVohyjhy4xwrj0J4iqbsJjhmGy
Q4/509j7561p7ojbtvhOBPvWcbPtaC7igEXa0QpIxr0+Sj8VNSvYkleWX1gxjoUIGKoaU1Dcqjc+
3H+ffbL3DTc6c80qwhijOR9k+xH/Xdq740qrWKLjkBhbNCRvVOeNd3zgh6zAWABNoRvsxLBp8+Gh
jMjR94E8n6emOCaDd0ZIdJM6lvjKMTZde334kZbSPQKH+8Fxd15VUTtXzRersOjWqTbZt34UA4D+
XElxq6LhmNnNd4zP6q3X5Pd25txlyoDNlMjpW5428FLoWQiRn89mL48Wq89DUBo7EWdvFSLbwIgG
blku360xuaqkd9+7ibVxAn0FdRsOLzYBl3lowx531ojIjx5cCWfQbdtfi077beJZ5CqQBqdgvAZo
dKGt6NDr+spXxl1VF5+XQF07c3vr5ThrwaH+IYYeDS2VGhvMkbKDk/UwcGX7JV/Al0ITMTfJjHte
UwnxXQ9oMZvBBwqCWZym+ipzoyO51F6hbD9MiqYTrcQ464LLpVEEo0O6Ceb+2qusu0CAw4cHfltE
3h0yt3vD6T/rFuylaauILbrAXh/QO5/D/gtXNSHyiFK0YWFHnoYHQt0vLWIScpZc4nRpY+nJeB7H
naPFud30UI4NVR2KSPxMbK87pGP42CVIWWNY2arofEnnzyGp0Y6Ocr0RqfdzigjKBUQbpxtjSCzf
dRWlfYxl+MHNqy8FyRB3i9Dhhdv7D+YilyfTN/Rl4uafogUJ61H5sTaxIMzhwaM6HYPl2aUyQSke
g57avGhw/6JrndyOfnDwGv9SkbsRX+7g+ujP8zBcLmK6LUmsrmUQ3LtVj8g35W2OevjZRTeFZ/lQ
qDigN/ltrDC38grxAfS/89Vzx895Y6mt0va0UU5OWob5UezVyW0mWxH70WJsI/ybLhLbr3ezspie
Ga7XPnft+TZ0xG2Z0HNNlTleQFD9sRgClin44ksuG4H6wWztYJIv9x0NkjN+h53GkQO7cAZ3vavz
4imSRrjFCKql8J1IQAjRsF8Gr+sPsFSxYRq1BbGI23aoH/AYwvtIlQq9BXe1ynMBfWCbZ/ZEUTdk
cfjpKdvOhzNKm/yUiw/RkTAd972+g9p4KJ9d+Uh7XMgu8ABW4tKzd186IhCBj5+iNglXFzJbqjpo
V8uz75/z7AEYhoO3GuhgDRgOxYy1ZaRWBpnmT+3aNorL6dlTEOLI9FGvRoMLjlMj1PWVVkg99P+x
dx5NrgPnuf4rKu2hQiNj4Q3BPJyczwY1EUAjNDIa+PX3IaVry3KVy97euhuXrKM5Z0iCHb43PNmV
vPAIB1J4wAnZLM6kQh9oYSbbOTzmjJn/NBe04cQApmZNmOVGjy6AkaRVvCpjAscojWnami6N78wG
6rE9uRmJzD1lDnR0uCkXnnAqOZJTF8uRlgmb+o7jejySuubDsSovP9R1Dw/hgoykR8L+tRO7eaoS
8tNbA8AEh1odHooLcbLW5ocLgzJxbAnG6sylVOTVjso60yr1YnlyNTbdsQ/iOyIJL8T8rzwYl2Ar
6nLd9pZ5XfogMKsSL+u2cQz67i03aUEHVDetbVxpP+TiI/VAEwoNLORTpo1kHgOc04oK1gUqkWnB
aGn6GgR5xOXOmQrehAb8aOqdLOLAQ8OOWdrDDunjxeYWeJX6y42hMjLlE5SnMwB0NgCkJcG873IN
tC+QTPC78kYpirUclwJMLayXnrLpTQlglH3oRjsEixv7UQdeCob0giR17dj4MEM4pVBCQZYu8BiS
bdEND0y24hNCEfk++8w5TS7I08kYYRhdQKhS0oK5ERdAanCBpWLtCHeL4zOVVtKZeD1qavMr21PX
ZjpvlUxT7h+jxQj0wmHtILJaDINigEa90TUc2SZ13YfjNjPrT3nGuU5UZawIP7/TopTsWrohaReB
AVtaFqRJ/VUyHuDoAa4iShbJihVYD1wfufinzDsw+4X2tarmN4ZJP0ay6Ijd2vxwXHXMzjxarZEI
WhbMHdvzUj3KvDnH+6bG9u7UBWmblOej13gm3XIlP1PTyLRCzlO+atc5mfgPbj+8O8MZlkuinqNY
QkFIuTFbi4C6+Xe4LgAGzbjtDN1VZ/4u51C+/k7in3OJZ0IvezeYxbYZqu1E0/N2ucB8Yy7ukFzO
jF/qG0aEjDP5t8oKjz196gJyk/kFD5w4Z1Rw2xRl99AOBeUe/gUnTLfc2G7CC2bYg4MQfsEi8d/m
9DyIS53R2OCgAiPsXFDFyXxOX072GWGsLzhjiALsFJ0N5bhOc9c4Vn+HH3thttIl3EV0eigmZ0Ay
reP9lZi8/M6hV+E3O5OU0wS+VMlIkbM6OAogduaXspnHrTD0j7vyDGT2aS7A/Tvf1XM3rkqoQgd/
GH5KtZQR9LlpGw/aF8e6spqIAoYNFMI+PKb6TIP2rKS172m90Ai2ImBTYDiY9xGX01AepwtVWuAd
BNjiBXW96zmwfjdlkE3In8H823iJDDcU1p0bM/J8Cnc0xw3xzeSp6igvTGuYhGO2qi7t/7ltUu2z
DKLTV52Tc2XJGybIG8Nj00D0NDPJJIbyY7gFBGGPdcGgd2M0OQsv9dPxLW5Db46UqZwIC5l+axBR
n9O5MSNCCEXUS7o1MqZVN4Vt6peMw4Va7PZgZiWTJWY8P058NgmZiSs/oCsUO5K7ZJy7yXOex7wQ
NDicCWENzsbjgmnx0Sb3vOebEIZMo/i31wJU7xSZVerrU6+M9JyTtuOkvPbxzovHTpIX2LLGVA22
bJyQeyBf+GVHzeXlkFtxJz+W1mweuQ52MfH6pFnuim6CqaSlIleJ0ja7T+5ounC/WnNYtm3m6mWf
15VRnNoqlQWTO995nlqzqh44BNfVvR3MWftMEZ+bHPp4FlODbHfGLdJIJpeob/xQbfpFjdXaCqrQ
leAmVbmcAi/mPaA2jvNC3BVVuq8UdG4qnaj/e+Kl0KQCHmAQVHTkfNC4OJP0vugUbTismvl7jG/O
2CStaYhfF+jaZ8Zn88t1W5RvTc1lnZYOWGt20fNkQuiqPodENg1VCmRl1iQM+R0nC3mAMhwsK7cx
XTGfDjXE08bgiWEYiT31KuspSNs2DXUbfHQT+1mfKJCVOs9JwNNSF6PDit5+jNmBBLRiZi/RgMnt
lBjh6EOFHRpjPUxo6xEclZ75ouuE/F+nWiKhqT/eUHWR3nP7gco5Nefs9dIKHk9jpkxmw/E4+e5i
Ow5XvoEf6sjCBp+H0dzSbZ0+ZlGj8wi+lCEhrW8cZ2Apq2Ov0zcUZqSHAcMxgfHCP9/fh4yHuQ+k
9DZEvyAEMiqs+QV8gKc7n2/WjfaKIrnVos34DsnBJxGBBmAk5ei9WUPqv0NydR5YIzgF+rXBWt/4
HP/7dN30HKTCieMm2kb2ObZJuvH7drhZVLNcJ+NsPxQuPMg6CQh1l0x3oLQemr63XmYv3pecmfeO
a+kNsevkOeRX3XPi4Ji0ZHV8I+1GRwv9MYwzKQ0qlqa6VmLM90HdfqTiXJdj4l1QbhDjmbPnm7ag
+II8qRMpK/ZYBRPnpo0z5xg4BpwkYE5GsPyUHuyzcqbngNv0oksMd1ZYr+dePAVtF1NK0RXvnqiQ
7FjD9xr8+Wqp+4cuoHanCR4cRnxf9Lo+hT7cVpOdveBMsh5My3us+uCUhPU1sEFICmreEX7HFpn5
RP7pVHBcmbz0QfA90qq5lfYojj4Ur2YtpZxB5PJerAztuQVOyh5AfOp6fzds/a/kxuvsq6WD9bf/
V9nw/xGpkaTD2aXz30iNH736y473oFN/+VZ/eRyKfxYc//Hj/xAcXRN1EI3PxESERYYd9z8Ex+Bv
uKPPGWbc2GRizv/ovwuOPn+GfozPAJ3G9B20z38XHJ2/mR7RIGKWSI7YdO2//ovA+N8KjvzAfxYc
CWx61qUsEmscdgP/bB75J8ExtikNi20xrttCutMKPq/93MGEGLiNa7Ml0dAOP+PUzG/oP2ZkBpXV
04DXiENtTTpSfiUeSezpNbvzvK8meWXMTv0qaHL7Stogv8uLob/pBwveg07GA+VFE1BBlY73qWMX
Frg8jIYLiuZ69k32tyweBSKLNz6ENRkALcvqVYdVugW1qY9BnrPk45VdVSlmFnqmHXNno+g/O1be
TStqBbst38LW25p+kosoHDr/lctxK6PKB9w+DFn+TjgxFKuxlAszt0Z9B7bJ793U/nvGUIZ9x3pQ
YcgwzFmAr5+NSc8ddEm2ZV0dlUdLHqkJ+iCmSXBSZMciaUfFkyICl4Bip5LtM0+GYIeZ07jy8hlq
bJnLa0Uf+Ltp2XI4JOg/CI19Y3hvF7yuGkM7MulSiKZKMwG9XHEdwsG3zpjrp5JL7vNgeLRwqJ5r
pBlrei8mOfGOBRPgJxprEnuVOVqd6H6yl41ZDJw0Jd1bqzy0z00iRFM2iSr1k2lMybfKzy8QbXoo
oTpZzePUB+yvjoYIlc0DzKg2a+hiCp3lapqCyxbogojn1XFuxCnMwTjHvrkGcgcm2OQ/ZcLKH0ub
SdsmyETyHdu0PkYz0JR509VJD0Z5jmuAx4YzHadaUNwxpvY7tLv4NpiSWUXn9MIdVh4sEyDUOK37
RUdf/EA3HB8k9z+zYBiCJ/51djkAcWuY6IiCdHPH0IwoYEHd+3F2XGRR+jS6dV4JdR8jpn1NdMQh
dTkNTS1aRH1XAr4tbsnNMCMPAiX2mGu5ViWOWR6EcMLboLDTl8Hy+53SQfIMMBTITp/ksJ3ZcP3I
NeKaa18/xAeKTOybVrjq5GW1f59KJKDK0j+gCiXhukm+ai7diClMG0y7DN9rqJrP8SQQYt3Sbp47
jm4QGoziNZsYvx4Ce+YTipvJ23AYq04eiO8/oZ5DY28WHmGwrq8q5obVUm5U4gRce3hQIWBzscdE
yYGRTqHgVrkTn+a4jMXasYfhzabE6zbNCtBEiVNw2hpwPKUb5I0lQl3juJo0TnxLdop9v/DqutjI
y+HWvBx0+w7BHnphAAqwc8ZgF3jnrknzckY265LbW2Kinh0mj1s/7izuyYjFmKNDvRMX3FZ8QW9N
soe1zSORQkZMpzvy3BC6HMl2jjxfDUdUdGsjK1dyPXdkslkKS/JVrmF8tYsuaGmRF/gXV2d9X5e2
800zCEPPCyiMYY14xugb7OSZKLYsLsWbeRAZXt/xP3GRR+WZQeZfcGTTBU3WXjBlJh1n94Rx6o3r
xb8up+70VV34ZnU6Gj7czixO7tBAYaA1o2P/UVAX+TJcUGm4YoMd2wbfS9q13ORhqs59nIGfMROY
LGW/qylgpcgvLLbE4mu6pXWHU1zM/Qt5BuUA3XXMk+/gAnRzL3C35QJ6+zu+O+OH1OFcUFbscUt4
B/wfJUf7YIPT/d0wFQTiuYu/Rp8B0GrkduVl6t7slwCOevqWFWm1TnS6kcLt4Gk6X6pniY+hbn6n
FCGsBjvOrt1UyZtpRNwxmmIz9vNLnwbPswH+cfBv5qw7DqWg/rE4lWnwHSTNoyHkSdntPTNx7qKp
0itb4wLVhrovgGXhdHDuGy23bb28xon9lQ8wcqhE2OhE3/NO+1srmWWUCa986kYH1cbgfsznNNLg
VSuaXJZ5TcXnsArM4TGwy+1EXX7U1vnXeTgTaJMDW1JuDN959+bwoYchy9by4HXi2Uc+P89X94zd
0d7nq1iYt8VZZ6urNxqYr7N0vAai8JmY1sljfKcx5uDZoDvc1+aWG8qDCd/OdwfJH/W3RHbXY9Of
CqXTu9YKt/ESfFQWG1JDadbKym2GqMuuhvB7zCAdspkQnVk8x+UbMLbruipORsj7aDhfuSvfqgYM
XhI8ip6zXmg9MQMpIo4AOUfQDOhh1x9ia3oPFCV19OKiY7b0WdEDnM0fWQnEmH2HNqc+BA6QMWzx
lWi//M4XB9NgEN0FI+h2K8iuujCkJSoPvxXlzHvVGC/E+dgQWowV1IaUHHxlFzCrM2Gzh8tLz9zs
ATVp2ibmecNz2D2wnfMUV2yCAQ29eIqaNqBCFBFPyoZ6QmfxH2LI7a9YjMy9ufTBruy7PB7XTpWp
fYewvBqC9C7lO7wF3h2+pZXTHtoBOK0MxG8ywMc2aRl7Tfog2Y5+9u0tTr1tu9LaM1QIZCSYWsBQ
pjWgdof4h3IyUjuZP1JUPvo3RX2ecrDeV+sxpYYnwyCyorBh3EIIOxWBOxxUntQrbeafGsSmEegX
I2szpMAkxYCbtfcUOd5XrMfIYfLXGIxxzW9g0yvTfQYg27i3B8W2zDt3Mya5xtTYpM5KTla+gcb7
R6uBZuV65PKBQf8wzWKAP9iLz4TLUYSMfrLH8spohbWuhfsYu61zKM3+D9ViBRVqhPnZzgtx12uv
J2iDijf2D0nabNFWTcRup7vpY6Y0BZUhazW3h6xm+odHhMtSvpcWS3gOE2TFwchcF06SozCCqFCt
3td2LNFweFLx3nvHzqtPYM9vjKx/yYvs27Tpd0Sl9yGQJ49mXj9ZKePEEQK31cDRjjw+Z+60ffdi
5J11ZOnwdjjSCsY7+ReunE+muZRDh/WbPxi7gJcH0JzGRc6K17HnYBOajfhOY8jZlc3Z/yRjFXk9
86Fuqr5LaR2oCuSHBuEMJzUt40YV/W8iil055MMj4weEEkG5kLMMfzwvcQ5eoZafuRTuug2GdFN2
NB4MrotWky4DGt5UHdimPkctPzkSFTPurP7aDvJyI4Is3NNW2twmaSpuuiDVewD3OE6GUrNEk5CM
Fj6DHbioF91QJ0kkf/hDGBtd0vzuQ/xithHMB9oGT3Hq/AFwYzM4XMJITkZ5jRDlRpXKoJcHA3VI
E6uJGSYr8vHvDFhBPiXLfa7QmrswOzZT1hGwmB1MKS4Nuq57NgV1NyoI9iwxGbN659GK9S3Fp8gS
bvOg+sQ+OIavNgARNomXymjuTQqq4+5RxemBm4P7DDJra9oIcuPirDhTRRzZqOouj9XsfoyTQLNP
rligR7qdjRppl5VSCqCkOCtUup17jFI9FRaEd0xUXiHWmFkplYr1m6G57HYjUz9b1sPBC+x4pcIe
TXsRKx+bzSHX3a3dGcWKJ3yd2Gdn8bibA7UzxPLe+Z29Qp/uf3rGVxvv3PO4FP07sl5x7/fyh/fq
JuQBlZZzqjMgtrDp8G3EDLq1y7E8tCENF6r+Ca3+JmyHbZnN6BPWS13N2QrP1chwsOooR2JHDdI3
K22/S2vKt6FGw8HBGOnO5vex3XhbFX52rK3wT9K6etfn8Wk2QDO3YvwJIAyulzOhrsZBsDJ6nOal
mz9lBZ4ARvYCrBwnPCFjSoOWhn1f/saG8x2XyxvG/g3Frsuz5RWb1G82aIIkqkrf2i6lLnZGkfP4
C/CtiTvsZJUebIZ2t3Rfx1d6sbFucutfSaZOKBQMeWRtu5vGGq45BCVXXkL1kxo07dyYJNZm1u1z
b2bU6iYvUMtwDijgAkPl2ivPMV7xZLm7rEIwhQqYR7z11s5tcDsVE2dYy1xCBiBhyxXtvKqDG9w4
lY+WSkYmaueh3WTa904l16H9YBjqNHcLVFgsWhG2wmFv1UYcid4Ftpd79m6hsZafbcTRTNneNJeX
Q4lFiUnLdBB+J65kcX4c8zl5m/tJbbMCLK6bOxtnmHYwW0vKkSxsnAgalITHN2XmUzCpfSqJA4WB
wbMGHAQp/2+5+JGToJUQVcu3Buehvb+oF57dcjsvhndDKzT7zSgkU2HKtzNHvi0FzQDDhD+q7DnA
UWfqs8dTNMyhWkemibeFSXh9l2Wtt26MbG0WjvmhMxpN4LXF60YMu8RipeZ+O+zmfo4M3rJN3eQ/
VbHcOGHXbunzf2UJFlvfcoytdGt3S2lFfCxzVWwZqtqroBf1RuUp8zhBNy5dXpydYn1vBM1pUTZ8
z26hibOGFsGaCku4wvLUEMDEEZkx2Bz7/AQdLORkbwCsSUa9cZf8mJypMgldPlFZa/9rwHiP5qlu
XMHyXmunREotMqjXy3PS0y+B/4ND8QiCvAGKs3es+nY05hahtDL9taf5Yrf0KK9nLHLsMwycOXnE
N0vNS/BKc2NaZvdstikE8YB/dDSNL5vNBzcCveBaTX4UmpW1qfO5XqnYkLuJkrornIbuGyiHB3ph
OabHsdiOTiFuRne8Sjw3A2XQ/rEzTiypr3A0xPVbrZTcDUgZz6mfWTiQyxRHU2LSk5lMV3Y4vy9W
u3UI7OITSecHTjjLj0TYikQ2FltN3+s1X6QbG6sRFfymv83kgjWMICsbaWcc+5SqFdF1XxNjuyM5
ppdqdrrVKClFnyijf3Ez6UVFk6ld1rprC2Dfe58nXDoZnq+XnoJxSp4/cCD+qatWRWkTotBnEWOU
6SetkWk82dIYaSOtirlm412C1eTPztrCvU0P5jzc9e7S7pZiqfe+53LeKgPceTklGSr06HWUHR2U
/rlQNDx/R6rl3i30n3xgE+51M6yBkw6IQez3oFs2YAXjfaWd9tZvae02hGLrNwXllqa10X7vryxI
E5uBr2ImfRuMdOVv+pR6x7jJyvtRus1O5V5K12JT/9JDJ6I2HsNt0+O+CIrkW2v8GvngvseT5eBM
F5+N53+3reVt7Sp1vpD/jNe8bItpxZxXr0JiFlOGJxBzJwJmDCIh6z2x9rOs3vBpW5T3xvx3gouk
wkR7W6UNMljcGRzh87LgphKefGcePrixUuEalOjADVa1PqF6tqgMzeFJdeu6bThVMX1jmBSmJz8Z
xL1vGh9Z6F+56IUPftAdNC93O9pBufMK+Q5N61zfHc+PocOu7bVTh+zYssnJAZi3dj7jfmEjpzJ6
E0oIHo0x0UWd64eFbiXFNYupVGfR6N5zTlcAxGdf4+So1MnwJYc61hORFBXnI/OJyd6pqtvwrUya
W6tPaYBDHXCxKtbiKW7qZVM6lP7Tw7yYHOvhqjMVKlKcv3mdPHSuDJZ7zGB9v8rdsR74y5t4n5Qy
/GwrHXPnbOtWmuu2bpJ2z4rVdKe6dtnhDWPeOGZsI4zycSzTRf8s4Bjuczx+HepIGdodyA/IJFeB
7BG36spPHIrYDYSxoTYj3pSkY5mfx26ttO/E3QszEZ+qTeUJfSMykcGaJIRWrxMcqtOqxsRpQSUA
/MAXs4v758EOO2vtyXEHRqIp1zZ+fhbkVKIKTHabTXdJiaV61bOPX40t3h2mQTP96WTjz7R4Qzgj
3MIy3CoFB289JwN8Cs7iHitt1rfhqV4qKFNDmeL0pxpbb11FSfeA4Xcm4KBy5ikxwpLKx74+Kell
XF15YRvdudnChM2Gg2JigHtvRtlAthxtM11r/tY24p+dYUs1Ce4UA+/vTTxYeb8L585UJ027uHy2
48ZojmE/ZXtQzcE1zdoiZv2uh2Lds1/KA+Z2pn2czOWT6Y3uV9Mj1UU51rp5U8F8gavS4KrdsELW
G68SAtl6RMUXyfxaCoJHbNQz4zQsC9gL0HArfzfZJc5xwQwAc2goWdr9AZ82X6mqvjWruXgaUVDl
ziUZqvbEvmlZSQIoEgcGYhkqwrSmRV7saFqOvWM+EvInVefm3gbBAV8z5bLAD1pkTnODaDxlFHYT
BGlGSCB05V2hfUceGRFzCI6+Gsx9q0dqCjw1JydR1/MfmTDG3bWpOR+7DPF8zRM97Nyg+QpciYEx
j7RkFqK8mQff3ca2tzP78tEyqqMxEgeW7n2C+JOm2NendI+Ot+YwdTLn4CizOlu1HVudqIqdL8c/
SpUINdN60MWHp7rXoPJeWc0fbZcNzViUiGx3WRuFWWDnLueICqvIiElyjLQOj+oP48IHd8xO9I0R
NvgisvQnnf2vTszHlsr8A67T0dwT6lCnohZtc5hV3azGEZBrUDfpXT+1oXk1NV1YP7mkLMgSVJGp
ugftD5zC+7F4y8uMpyIZDOrheDpzSrhXix+O3prtIXNpOO/RcO7TBf9dtAxeEtGKSTt1rUAxPJli
9u4agwdsXfEepwcwRPxMOfWTHRkc1OQznYWfpUxmjKlp/4t1NvSPbi05AE+dQc1XmzavjEumr9rp
cJKlGk8Fbi++e6uJ153uJ2RmgCK2ys19KEC5RBM5kWrd9+cMR7jk/iYdlZOvC6GXE0IoF+k8yLV1
nMPZkPuGUrYJZAx5e3phAfztfEwknHmP3cI6jEl2IX1HwnHoaUhn9EuChSHdGhpe8mGpNA74lGzk
gabBmXFtpMKkRdubuZe2Yzj4gAJN81vmNoU5bSxE+tzLIj8MrK3GSZSCGoqGPS3fXQSf/6+D/SON
d/j+t79axDXJpv2PdLD/LIBdfu4/BDCLTpVzS5Vl03bikgSefrr+3/5qeOJvmLgRnagvMF3TDyi1
+L8CmP+3cwUsZgpgquemon/Sv0TwN5OyppALrO0Rj3PE/0b/Ikf4r/IXOUD+BZIL2DGC/1I9ZeuE
r7NUQbQEiC+7EWIUZskw6e7p8Xa9vWXGgbOa9ZK8D4g75JlKu5pWoXbMGSN1d46QzhVhqaBSWAHH
1kxPFfW7ak1chsK+OLazj6m2Sm9NR/KSEzsyimJFclq7x9FqipQSlaU/ME+zy02PgfOrsWGZrZyR
aeDBY2l/Yl2v7jpudpuugwO4CrFkfTL2S/dwH8SfvE/CZ4/vQEwt/oRxpmsLCAcuN+UD1Dm/wJo2
21ut8oH7veNwIq6r0XjvijHch2xcYeRM57Yp2jPa91jU+imZBvVrBUZ3N9f5RH1APeOC7aEW35cz
CzC3yDC/rjGUwq70CJ2u25jMINODEMMovfeGz8nWrg90bpu/caaRnybbrB78OAR9NTdzx5wqdlgT
dcIhgdJ2y7uHl4b7UxpMhdeunAtGTvYok3WayfS3EF41r0dd1/U6p0z7SVptWu56YihjpHKW+SQb
nNdwohlmowlhyKPb6dEj8IAlNZuM2T0YjT/fTnQHtFu/HucXbIv5G6CsEZFmTpLHxhf6VfYDyQTW
/vEzDLlhrzq63W7dsAS/migXoI5fFER3sHLzh9yKSFnSi+HBnVvM5KVwxiZdY29zYJZj631Ei/JN
Dmp24W/ZNCwniktvaYhtMqeL0rwz+Kx8nT7VQHF+iXkNOpKoTOMKA7bN32qQWkuzksleZ9fjTQPY
qqHmPGOfDHHffWLLgYMlsWyX276p+1seAszr2ZCQGqfhf1g2AYlRyu81qb5VHZzbpMZeYSw345Sm
J44hPa1Zg1zqrTaz5DZ0Ve3g5ZHUwLZeOtMeXlklKmxc+hFicT1vZlijj5Ug5ReS3f5ThFbdMdwI
S5zefEaKsU9mn78EQwJFy4nH1zhoACeMnJbC626SaokU591v0nUDQUkcrnLjuk3rcSmfGnrcOVft
vVL3+kqKsuMhttKx306kWtFJy4ru/c4OudGwjXrpLlba+vHKBqdKbynnCyJF8JjTMPUEfWR8Fzon
M9AmrbimIojRnpP+OKJmI3aGW9KymQTFwoUSD9faausgJaaQN69dWTLw0r7hBCR1yG6QwJvbJ2c+
J07CpSyyqIlV/A7+Knttum466UQ8S06XR38OqjcQgOF9mukG5bObpwcOT+1HAv+BhQGICV8SYcp7
w25J4ixQFwIQYY4qOLPOBAH4/BMOqSyRn11e8a2zCc6DiR2CfIqEQA1gcpbW34UpyTYkhmBwL2MA
dXU7mRzeODIUu8KPsavF0vVvLXLAaGR1FcrIzOJY7rSfIpo6uO94lmoJDtxMAv6uJZXU2HRAnvl7
GXiRsUvODJwid82DasP5RfljLPem1Qa7FJH1wSHnQcEbncKrZjZbRr/EDMtonqm7bvlvxFqWdZNt
x8YIn8wUoYC43VD/LCZceioblAgjP7aWL1/EhCuyaeo3poc7HWJ4EeOj7M3izpgWn2fFSd1PWoRF
ugsadA+GYoB9MOBTAYURPejNPYXJkohssPSc9iwm9vGvgz9cMlJmetaDXsR0zZH4Jl8QmIcrIICJ
W67TqpAMR1a1SbFSsE6aAqwRToyYF0LF5xu36mKO4jSOk7U1cWnlQurK9sr0M0ipixmHB+AYPpPf
80qG/7yMv62Ja1bUBnOBhxWHFcVqy1CDpilS7Vx50FaGaDZZ7dZjXQVwghzTjbRtMUp3YuOMovNy
oiDofNCCmsWcdngjdIE5fcQZK520ellCH2u0dIKh2DRMzxlUFkSOuUx07wHDGn81MuT3uRt07asw
uqWIAkYfPwMNfnlk135pYb7s/OFUBQ5uRYUZMqcO1sOMAKlQNVCPcjc5FYSB5NpUhJoIRgvPWJHn
1w71K7Yv12VM3Q4DYxyGUacmK9u4wEaftMGFYm31whwPc2f3PFDYo94Wm6b3IyWHIBdTIC14Dvy2
X/lTqfq1AxGy2/ll0/pRmeV1vy65UQoAJqrFL8/0tYgUeh6YJstDf5W8PSQ1/MIGa8bNj/upr4eH
sujPr9q2aqg/um28re/zElaFqLASJLMN4RB+SNPSZlCWYk2DmDJ5J7T9Rl0JWYEBM/bN1JaxIG1L
qGq1dDQsrXBRWxNW+n6h1IGqusOAq8uBDMgbtHFcHQscpgmsB5/3T2dzSeCVvkQjvVrICRHCn6r+
IFUOj6JdPIb0cW6dXS0hc6dNMsL+Ib54dhz73pB8S2PEpamUDVioGwaWZJOKPt5GnRYPPCf6s7UE
gr/q0lfYF+VjOSWuItRnJg/uHDIOEUHr/TBUIWTcWjFahS3Yt7HOM1I3WGIxPQxdnELdcXKmSk0s
X2NDB93qvICwAJHDZ8RZUfTM5LwfHyfCdOGOZ966D8ZxCKO8lgVWZjWVrE6L5R5FKqduJyfKo6LC
bcW9dEEcWQpK4Mqdgcmsg7oimqldcguGFNMPxVxAWvjNqeYiwoAaaY4ulup2ILMPIW9s39hp+awd
9sN2tcQxfwj0MriWbQC+Jl+0/DBx/TU7ia2/hU5FnmaDMyu4abRkkkffeHlN10FnDtseDY0mQXPs
nlPDyl+82bEJ8U5Lth8oJ/ioqFwnAN4LUpKzQ9pbm+RpgpYi42iuiPMsU6/mqFeuSb6/UpyxCIyc
6w5EpfloMH+/VcS3fgBG2T8O/1yItzDAJRXH03BbSM4d9jSGr4vuZgd5J+lfCesFvziM61/fyMRJ
W25gbIsFtZGVITFvsmoIruZK1E+NkRLJKGeCg0c7lEidS8LVv+OYy7Qst9VP0Kj2d+SehKFLdwJK
bFoU+F1zvg+ktOF7ioqngkrhGJZQW3q8g71JwcDH5PX+sRSAbkhfkpHlG1n5b0nXFHQb9G336U1m
T9iXUor3AHH5ZlKtQsVyHKaSpaDAQYTkrtk7QsZMDOAte4Nv034CFohs6dYIZmzfwn/WKSHSlev1
bv3CH5pXiY9lZ6VRoW6c2h/J71hndKZH+8NvwsqEjNTXOrwxBinSD67+87Gh5nlZ+wuhVk6nIzlH
Qvt2sZ6msxZfi84SK4pkAUdUjOG/c21zWEtR2I81gSz4dnET3nVWbd/VaRBWBPRt52dxGDusLMuZ
Pq2qoelM5tK7Gjt3oGAoVNnL/2HvTHIrR9ItvZVCzRkgaWwHNSF5O/Wdu1yaEN7S2Pftbt4CahVv
Y/VREVnpuhJ04Tl+mUBGJAIedtmZ/fbbOd8Z54opho2zeQmoEefDBHt0Y0MBlpteXfOrsqEyyJhM
C3b4Ji73c4UOSk/XbFIejLap7w3kYIkPyiqvdmBE44t0CIunxuyXL8zE5VWhxpPYY3lRt3Q1uzXm
N6tT2rSEVyYA2IyI8wGMRllC5lS4lNlwRrfP0vWgDOk3pwH4ZWIUD2pTuJXzyDGUU/jYjaZfnPqk
TxOdWOJjqZxaH5tFhRBIweziqaxMkzeIdBWgTZLPTU07DEJRMTiXq0SckFyaiOMlsCnE8cW06oTS
aA2KGvqeeUvYJWFnTKySl5b5eOvgdbC2SS+aL2Wijz/HYn3j7NRIOfFfI6MAVqEVt8sQf5GTMDvi
SKTtmPBvQ7jQ0gkgQYfwq8IelHO7Upn5bGxxXw1pkP4EQyPmlW8x1UYDxxTXDS1zcgxySQgYvyyN
UBhIQVidhdJ83zSCI0tUVdMjlVn+NQfbWG1b4Sh3Sl6FtMkaAvEMfE6PWIZZKvQ+chFSl6JKAuRi
LbGLCDMVmhAc1/jaUGa2T45ufl8TEGf4bryara1IdO2GXCLxNBEki0CtXgh4dJy2nXeClsjl2C/0
z6yWQyg4q30jgyys06e5UhvVr0jOzXwUMNQuchnSpxa1KIl19QiQWGCplx6dTfqPY0VDzx9NXbsJ
3dFwtt0Suk5QS2k+EzPRjDvBIUx62cStdYsgnGIySRC2FWZuXbHOqtczZ4YPizMhYqAM9zjFQZ0X
ugmZHWrZc+tzTGtQgm1UTTjLkfTllqJgBHHU5sHtIvlTTrr6UBgZwXQ4VeBdqIMx/GBpduij1Yt9
21Y0tf1J9sb3jLQ/iSFC77+PFXU8MtLYqLzBTmb1MsKxe0ceZk8lDG0jP+TsDHcK2azSdwriSA/0
p5ZtVNl0jPHvTdqmqNSx9jgu6jmWiZbFOcewZ6tbh9M2yZyt2AT3lbF6DSoFpmuxSgqswV2MwIzi
iWLDGPmmMCLTYcKvrjx2HVtpTyP/UwQ1yZ8ckGviue2NovaNUlUg+A1D9BSD+rN5emrdBkNUT80Z
p+Q9Cp7SZjLCe/7sGqGpEHcHbtYzZgd0dUtAQnM+xQn7aIJsXUxNcKfZWLE57FCMipkiwXEXvCop
EYBDEI/WWt8gDKdD2WPBpqjCyAy3YEEaDjIeM1ELhYDYLcnHRXe2EOcT3X/lzF1YwrG4YM7yYmsi
W1uzBx4v3NTk3Chy2TP9L/oFwZUhxBvdFOdKb4POL0Wifs0c5CocercDGqk4XopDyk37h0X9Pz20
33toJvz+j3poN1+b//6vV92zv//EP90zw0LrLXRDVU1NR9AmaJH90z0znb9WMiseNKFa1srm/f/d
M/0vNoQ04YCAktZkOA49t3+pxwFg0aPRoLCZ/HXlHP+BePyIpCYcOP6ODvyRtDF7RSe/Vo4PxOJF
67E58jJEUnOH5oL4lm7z2x35h5H1v4o+v0E71bX/538fwQv/HgX8lm3AotUhY70epQzbCr9L3nok
zrmbsFdMHOJT9hyhrwji1FVO5Ca9vSoIYNw9Bw4Y9GubG/u7Hj7T2GK6Ez7RvnHJx3TGCSD9oHkf
X9V7owgTFNmad8xjOroqrXcwzaqsr2zg9EcY9PmB2mYJPh7l7b0zVcCcJoRTEOnmMYQOh6AqO5ty
eUoNafvSRZ2GpdE0e1qcM3HKGoenDx+PuT713wBmPC/ktStqUnXIL3mD2nULUVf5MOOzJaHtTFXw
qg/IYiAlOtaJy3tnKItnBJF6TSewjrmCHF6rQM1ShqLe8pijlm1FkClHtnl2Auf3zp208GMYOmjG
lYN79FaYlVU4SgHsAo1ucugRAuwtM+kuSLxyr8cG4+PHd/Gd9+PVeHzDv7+FMxSM0hoYryk0xAC5
FlbKJhms+MQ4791C6gOS9HQuD1z/63EQhS1zXJo1sP5aDn6SLMkcdHG/PBNVXJ8Y7L2b+JLbp+Kn
cLiPrwdzae6xVZtZsmc9Dfqh0a+kBW/dNOCcWRMqq49v4rsX5wibcwbbMZkmX483GD1a1BhRm5b1
CPHcRN/EHVuMCCTvn3/PFnF1gtQRXSMQ6c1QsHWIQmQoqeYQukNzC+cwOvHCrzfo6Nt6Ncp6wb95
dYbFrpoW0SJ7ivJaSjvaOWB5Ptskbl2s/crP6JG+/Pk9/P3C1mf625CaYpo4rymaZ1rqQadn1lWb
LOCrCM59+Hio9R69uTrgiw5QToEN6wgTykmpbBYFPVSF1+MmLSvkh1Bx/iwnaJ2fWLAMl48ZzbV9
HLMWmnDApEvno2xzOqpTCUpwKK3dx9fy3quO6JGFeV1tIUe+vm2NayMqri36Kw3RUr7jZulZZuXh
r7xq5YPLfNWd+Ljee9m5dUyHuNwt3sTXIyaKBLpridrjzN/aQR2Aj2F802v2Mx9f2nuPySZZBza8
hRHq2DAGgE5GI516T4Y4Isa8dQKUW92JD0pb79DrtwG9EDBMtoeUydCYXl+PVJy4z8yCdrJoBAQR
MfombekN5z8RpXyJadUyd2GYpmR7dCM+6IFTkEU15IlZ5O31Qmc2yL7V4bmur8/rH8KWTh2GgVVG
w11iIQ03ZHuQos9PJW9o66R+fMmCgk/VicoyMZW9HgnnuiO1icYFR3vpmYpzCx9xJR5w9V9GljKd
NWQzbciOAIfD+D4BGuz+bb/TOvfQYwU9UQq9nW5WByJfpKtShJri6PfARyIAfABDU6ls45FwuTnZ
1t0YYTxTI70CnjtYd23f5acCCN4dGVsi1SusXgqK13diHip3iVamwChxJvZRRoMadxRpMhF9l6cy
GevgT99qrvW3EY8+2FkXbIA11iYUHY7flAmWaYGG/D8YhQfMjbNsTT2eFhyaaYKKEtX0TPdN4RTZ
HwzMWB+P8nby4VosfKeORWIt+Xyv716BgTmFIghpOXKtO9qO9UaswYBqnyGEj5tl+/F47z0tXtl1
z2HynbzJAkzLhUhsliUrGaFcDrWjnOuhiujNydtLfZjdLsD62Z4KdTw1rvP6OmmOT3VdGmB38qKB
CFeWh0r2y2VCM+u8J9EWhXGinZj+3ru5a7WpCpUC3hDrP/9tQZwqJ69x4XBzY8380ik9zFndHdC1
Fi52bkls5uPHt/ftzO6CcIAQzxaIZfFFwvDbiL2IxsJsI9RFYVsEVl3DmMyTwVMKvBofD/V2rqOU
poIhKoNQSfjDry+OM2uYsRY9mXnkLElNF+xQ+IBOFNPvjbJGgLIFddB+GMfzSqRb7WQxf3CSEyLE
iu3UAgvTLPOfPyvz94GOpu5i5qAE0hOBbHZFMyzl3BscxS3KvtVAcyqMc705r6fvdV9t0/vRqd1Z
91/fPL5j/HXQBuj+qi0UXyXfccINTDE3nU1lW5yFjei1PHB98hQz/p1PgbgHY6VPWGzIxdGDs9MJ
bUnH6r8onXsPNU2/1uiz+dBrag5srSUhBzg8Fb71zpsJLmUFZlMG8N4c7YrYk1id0OjBmRrevEq4
GT13CHNYsZQTM+d7F/iyV0Z0Q97XMbbdqdq5NaKKgkqWw7nV1/0Bo7F5Fhuuvu9CG95bVrf9iZn0
nUdKi4O+A4WIY1IBvH6kCOT0pesYVfS0WjHYxQ7S8bI9M0vRg1iiGV04WKNqvJsnhn7zkayLLnWc
znntqlA6eqJAKYuqrplRIgSFnq7CwaUXM1x+/MG/eYKMYsLlJyyEQJk3c0sTciIyLryzC9wSHAdo
QDjqxF3KqXBxIu/nvStidqH8dGx6OccJnSm66tisQEynbsGZY90ry/Og6HTQ/4NrMgQSMofOAAqy
1w8tXhIYTZxk8Fam8LOr2TjHC48cdOrbEyvfe7fP5v1HEP2y0B4N1a1iI876GKpGFE3bA/z5Mj9x
wjTvP76o924etRCfgGZSNxyvsWCMkJHoqOYbQ8XvqVDrylHWmz8eZV1m+Ly4eeoKl3i1uLWRLd16
1TWA5kXbBE0SUgP2gI9HeeeuUVCv/TzGIFrlaNqYNdT6SYvYdlzx9hUT1QaHfXIb1tHy9B8MtU4X
rskkRV/q9QXZOiBzJUorzwAPve3SDmgUmjKflsiJsOB3HhDEjn+PdFQXFOVch5xDQjS3hs+YbsQG
U3B14n1b/yWvlhhOFmhPMgyiSYLrj+6chskjBzVfor8r1Ys6mWpwC2N5cHF8LV45TtPu4/unrf/G
NyOi3iSAENmlebwNW2qA5uNKnjcilxuIPC2YCvB/obvyGaUZgmGawOciWHZ3hVrrv5RZOWvNgmgA
MaZ3H/+c924yD5JEGfIeEb8f7QuiIst7J+TNQSaNertSkg0tgp9/PgiaVZ3YJnaf5vFNtlYZQFuZ
pTfFjc55/5ggSW5VPFgnvoP3niZhMrSNCF9ZaTCvX87QSAl2BsMLcAzfGVGIlqeOylYzh33RKfOJ
0d67dw6BJK5jGySHHZcI/dQCThtK/KOdGZ6nw1wfKmbR4M9vnkPDA+EN65Z13Ni2M+R5c8SMmIAG
vih7uPOTCWf1j0fhtrGJYkZcmzlHdw4Dg5JCjFnrVFteZdhjMXlx5vefjEKvklWLzdRxS8VZBqV7
SV1IY4F0ZJ7wbIeFc2LOfdvpIAxStXV2E5ylsHM7mnQRgyIjyW1I/30YXyizAwi3zs7K0XQ9Sx2u
nNG8qwDBbGpph+f0u88st6pOrC9v6it+hEabhWOCNXb8eJOx1DBWoKdSCFiDrm26SbbFDRpldbgw
+xFLwTS6WXxAdo+A9ePb/M5nQJHucNRCHA9l1tH1K0QNqn3uliR7JiL1pQq5bqziC2FEho8wif/9
eMB3vgQWH2aPNU2Mm360aoN0mXLEesxpq5R5bAVy4Hw59SW8XeU0HikdMnpYqwL+aDtAzzmaGpvH
askYnpdjl4e5WOwDR7anAjrf3kGGcgRlIvsPot+OVjnmShzUJnewTE20VXOJWxGdj9Q+ucjGf8gx
H8MT3/n661+vCzCSdLa/xChxRHmcJSzT2pyiWhAVXuRKYLi1+bnux+Vb3dukpmiF/o02yHReSVHu
80Zvnz9+hG9fV03QQMHfxBEo8oejhTAvajUaEKl7KlHbQYbrMGvsZ7OgQVW7Re71xqmq8u1Ls47I
ppXTNLqsx/v+doyTWNcwgxWI/xBW9P2eT+VU0uc7L42pcp67FmEvZK7XS0KzgK1B6VKi4AxrCBnp
3PluqMkHMvZEcuI7cF72L78/RZprDkfLHBNT8BA6dnQbNdDYbSsgWRu5kSn7nun6Jy4bZdUKJe39
hKJV8yZXJy9inpy5utBnxFI7ynvIUJyUlXWwIMdD8833k3tSSfQLzv6UAcWBjbqhKNpyOECfytLd
GHLeeTY6WOy2jiDOaD8WbRXvabWF4oyXeo7OwnFss8OSSq0M7E6L5B5rnzT362FSv2trty9upAHa
9yDSMLW3WgrIB066bJxgqkPtqWLxgROfkbwOKLN0YLWjy1o2qVWI7g7rG1ZU2yFt4LZFhJYFThlF
Gm47MEbhuTOGpdg7eTrNqwsuUXxWgPQH8PUxgkZqU+uo+BuXMwPtPxiKekA+W/M0Mb4xtQ2BTYgB
fKx2VU8lOnTFyJlQMlptNBgIxTO2BzN97Rj8RNk0GPuGpNkD3U2nHSrrKCIIDami3+joK72RdIMZ
N7qt4n+zIIfwE2Al7WQMlyJwR5HkfhlZ6c9wSRAaLXmPh7KikgsMmWuq16LjwHcbLmMOqtHUeYQo
R0CfjGVsofl3jcFXoJeTWEBjECDU4MbRWW9PtkkNO4reV8clhP7Sr/lTkUoqDCqbJnK2TlOBLk3H
xbI2q4A5R2UCyxmxlJ2Vm34oY8fT85wcK5WkDoHYfSm4nWRsSJCLRh6t3TNzBgoQKeR3++hhotbP
YA/YXrhqdQhBbIoEQ2+L0NdB0jfs68yqH/APQtESRQw8Wiu1cQQPFHVDwAY6PvTjpMwXRU1rKWjB
2KEdLQBFeq5TxI8AaofLfDQ6/NdJtszbuJxZ7LDzhl87N7cRPZdxnweJLsJ2xZYY0CzD4pddz82n
Oc2GX3JBjo6pd+mlj8rTxsmbuhDFoJvUmw5l5Hecq/goactmz5Y5s3MvC929WlKtvEozR4rd3BDh
4UujyzMfqR/ao4xln42c6RRni05ArQ85Qz711ApRMPSj/W12kuzLiOEQaXZo3uQVkWyetHiGHkL3
iS0AHgEU99p4Y9BhLQNHC5vGwz6QfE5L156DzKzcZ4AHw+ITI4NO2+4s61rYAsthaXXJrWuTzrTD
tU6yQJeZZrKtXKctNiWpTOTphBZ6syHvCH2IDVt+nYB2/TKXQYV9AdTlIhx6ItcbOSX4KxIb3sso
xjzdQliFZcDLgfelswCoIJcmscO2C3k/aIQMeHbS6jHuwMzGZA8u/Vfs5rSsEOoj7VXKmjAFw16R
bHg02rvMmaH8s/nRby1SYh7XXJqV9uKKNbxFy6tNHWEECHD6QlNQEyXSA76UDKAGqroLoUTFDYRN
q9rEqoKsX0kU7XIShfozXRBkr4zupvliQWycvlKJm/m5DBPo2FOux+OZkhPZcaGYqYuMOY2z+kJL
SjO8qQ1izC8itau+LIY2y89R4dbwtzpDV+/1usiHLU/IsW9r5Ko6NPcqJRhYLUbrrIuVZsAyk8MS
yFQrXM6LQdenoMaB1p81pWuOAaFzM9ZJXF5U1FlqRdqBRWdqdo26RNY2rW0Z7molD1FChqMapFhG
w0AV8JK2dgYxz28RSHJShN7N/dYj+sVJz/qoRPtQg9JwSzy5bpwpCdX61iUVBNzc1BfLwYU5Vd1I
mxOfL+uLIH7GxoBPiOfS6EnkqdWoTrcpBWLxiNciTe6LGZXjGSuAQZ/fmMIs/RxGeDEAhrg4qAav
TljcIGiYTTRp+6kcqxBI0ugkza+wd6LsbjGNTJzHE0RCTKdgkJkzzTRJYeQ6pHeXzpCO14gyRbgd
dSWNkBpaiOSjQXBRpW5kkFKMqJn0SyLayFcZ6xxtOoydyrodpYVejqtlIqZY0YmL0svKRbUqC2rb
pCsfjRQ2zHYW6bx8TvsoqkFpvEjI6e3RbJRR2l9aGu7d+4ndh47ev0l156JJ1UFsM6rA0W8MN2+u
F6fl4HdIczLwyEoKLR/5OHl6PVumh0jY07Vqj9W9CMGd0TQl7RpYeGt9t7SWymUMTdqoCg4WfHII
CZ4WscC1jIAU3Lqd3cwehTx2D75AvbgI8bFpgULUXe7npqbcJLT2FZSEPciAOdbxlpWYLB4JCurc
Tbdu/TZkckVXmVInV5IWowqtoEy+5HYGmJi05ebnxJ8GNYxAlA695UrujxGS7mchEEfOuIpvabRk
zeXS2jjCh5n9si9sMtM81ure9AcS2K7nBDPgoVA0567M9Eg9g6DXz16vuvO1SQRW5umTZJK2q3Rw
zjCHwQKc26T4YRRpCDKwKOofyRwZ11FIbkMw4AezghKute6ZY5l/loVuVUEb1uWXrEn6egu/tLwv
FVI9PKVXS06F3Ci70ex5gnPRg95Eh7S0xnpuEy6+neiEN9ldn/5EeCJnP8mcYaSkKzvLj4FA689m
VrVIomciqdywwLmgK3E/YbmxbWSuFISf2OyijoVEot8Dk4AulMoXiosbpRkoGx1imEjBP5FrNrWe
KOvoGW22ieOOF+vcWubqyWDjU+BhmyPXB5PePC2OpnzG3W+jD14EoI3QXLofg9YJzB719GOsUvmd
FgjGQkEIBl7R2PBHGSm/RDf2NzQ1sm/dwDQOEsaEilEtyvh9FoP73VUQU+94ZPETLLflG+Dv9AwK
pIZ2ynDaH+4yld85/CFryJj1wsSyHQlCpAloaEBHODUW/8kdd+ps2p/jaJbaJiNrxwClVCrKJo1L
B1qjGEEecxay6BtJ5oTi6aGwlV2R9MlDPJamgcK/NL+1ndlH2yIRES6E3i1w34uRqsXpayxORCyA
N+N8K74yw9Aa94Yb68Q4AfiDi6dGKSyiZeZ4lg48TDLWq8z1sHBB4udAMBueR3XOcATFsxmCZp2t
UbuRHGLwEMPZUSFbt0l1HSah1NHnpuXgd2EIcCgDuG4HmNOQyFouxh3PSGyqH6vo9a/o/fPzSJTL
FNg2wXPeouOi2+GJEyQdLHHyXOPjHANB/xw8LcdBW9PE9r/JcrKlkHU7+TYxMv5W1CQ9oZe2hmeR
aNHnBjNAuCf2adT5QMLxPOun8dFKHLf0XS2rrtPMciQooQRxALOp1W1F2ars8fDgu165tJhR5GAR
f6SYGjg6ybmTuVn6vLozwfZ6yWJJ5zZPIzyfo6UknZdPNoZNPTetm17hxhxMO6roXkdEE/iGlthP
U4RLDwyLYlZX+M6ImouSnKwykU0hf1wxhiCze9IlBTuuwWNuYV1ol9jItix7yjXOrLAPbDm2ZxrU
TAM7kLXSjciE9oQ+ldCO4Fk8yai2tUCkMHThveUI3XuXdTew7JgiKCyIXXQzGPK7mMYizFBVTtka
AtR87YwhGbeD2wB+l61cOAFyi/TnbNbApCgUo1sxqfZX8N1ZvUFgGo6BxcH4l6WLDDwohal220TG
sWAXkHZX0PGiL6MuXQqOJVLv85T5mCVjZqpSu34w/XopSl42s6lDDz+H+VlO0q4DeL7mReMU6W0R
IiD0pRiiu8WOqH4rpZ7OpyHkBw1ZlKSoJzr5OCyVC/+kNIBcoiFyUdDKKb6Za11/nuIJecA0YbPq
VBExfePHjP0iHCBVjItmfGp0dX4mQQfld2oPYo25UfD9AKrLNC/s1zl1EiONFH1w1QviP2oZfwfr
VqE1oDiVXjE74F4No2V1XPoQzBDGwehHgbkRv4Z0dGhDPCCXbMQCoF46ZCSWcCfzOzbH9fcUdwSt
+xLOy3auyN/awzIHjGI5RQKuqk8EFUvTZPMWTi/HFFY763eLOkRsH+apd7Y26NYDl9X9ynRREz2q
5dcEKmJNWjq7/KkW6vLNaW08xMj2jCkQ0rZg+iRVtClpQPM16qgbWMYnI9q0cePeati3HvRuYXKg
0oiNAOmk+dDMDjVIl2hEdwDRuFXnFsyeCMt873ZNnl0ChQ0bv68G5apK2cVCttLiw5y5TrRPyX4z
98lcUUxihFEJAQSOckY+lIVDeTHWV8PprJtRTvYniB/C9vWuKn4OajLe92XnPlZ9QQJKY7TDeYKv
IoMFZNj3elxNv6w06Vksu9C6HajdL+dxWiF/Op9rryuT9FX2Qp9wU6BQSzkMuJ2AZJOgC1D15yLb
5W4AUdKC8A3nR/S2nfBdPR3us6kfn/XcHafAUePh4Cxh45yxAs4OqVSpDlGETWO5a5WSZWupEqai
pUthrDlFiCFfx930kCxpUu9hL9OX7ipkqDhVXVJZ9TgeHJiVffglnKf6jhy4xUCPPeDKnxHnzqw0
ehj6DlGLJM5ihsqAdxhEjDl8KuQmOclEFJ50n3XyLLGOyll0+0nG7gVQxEp+y/BGE4ViVGuTwMmK
O4TKKI3SNsYORLeugIUIrXbcODX9Z/IIEMj3HOhz8uHOvsNJ/7D0PlCDQs0R76SU44c6tMMflMPJ
eKksfd/sJ3xWzU4ollnfU0+7KgedXWJtUYoaOp5zFTk7IEK5x32izI/92Kd0B1x0NJh0Ja1PsIFY
WLUXOyvbcaytxupyxcCN4ZWXDfNr9mKEdXklkiB7Mciq6WqWXV6MswR3YKKl7Y+htngx17bkj1jn
2JZYSlHGmv2F/mLJ7UuCGSlUcOqqL6Zds1TqRyIP+VLS3HHZw8BPeqLSTh/mMcL2G79YgAubdDmP
uPH8s/ViEq6TdsY//2IeVsnRRUP1Yio2UD8+jy9WY/vFdtyvDmQL7GAWmC/GZO3FpOy+GJaTF/Ny
/WJk7hObRGeYCOEPCMtYnbO/bc9JQSrCixnafTFGa3+bpDVQYuQ/c7blT6uPutV7jF5lzGkBCwzr
OV7rf6zXstUW4dSkx1gvPm2lXEio+wT8C0P3Sw/xfyworywoiM1+a62uKe7//OOrrzmZ61hQvv73
//329bUL5eUP/Ss13fiLQypOQQTui78jzv/lQhHOXzZSF2vt3dOHEuvp4b8YLnhX4GLanFIiR0WU
sh7Dt2XfSdgvzl9CRaqy6uk5cUAJ5/6JD0U467Hfb21MJB4GAQpA6hGHuCj0197tbwqpNOSdK7I6
QwIim8+VliXPjdZHD0Y/Yn53007pDtifw89lpVo/oiyaH3I9ocIWVdidR8Sp/rIJHT4jqUO2W7JU
NTLPDY3FT4WkLDHthhBU5wr9tZeicsmIyNEduiV9euMoU28EsnQnOhpVE3+bipIW5Nhjbsap3ZRy
04VaDqJzDusnhGrRU8tejq2nnZHCl9LxwyMtwh6PWFk2YxCKNMNVq+OmLPqXTTD+xoz1j0gyzynb
Ff6fSLqQw2QXn8DG9aAzLQfY4AhA9JODhgMSR6qaqieGXr0Ty4w5OIO1chHzacureYW3BPYU688q
n3q95+iXWkUaSnYzZ/HYbNswLKzNok/6vq7HAjMiSi2kB0VD6pkzdvW9GmoOB7A4w7+7Tu4+UiTW
9/DwBQ7nfMH+TiIKpGLDaYx7zmGMZVfnakpTcoQe6+UKZ1yRkqbWwdL65UZXy/GJhNIKY3dRW5cg
2uKv7NJRFgk1nKFHo5eWZ1VbGp/KMSVHtbbBfkDp69oRNlzahzth56nCcZEDdY9tC80DchDzKwJ0
bLqlUUgJUyzqBj/RjFU6s4yn2Oylwu12c5qtNHYWH2mzIgNLw1vkh0s9sQ2NYrZHilFoD6WBssSz
2bBADCWz9rYHuKaSLDOB3InGqHc+V3STYdVFevkLAmQt90mjaCDuC9X6wulb1x/0aMyf0qzrBQK0
2D1gWJwif1jm8NFSKkyUg6Kl3UZwzE2lj4Pb3tkK2+LAifSE1y4LQX+EhUmNX1IDEiDVklMNu8Ys
AFWSAOGza1U+2V0b39IEMWBLNLHiXEftBJinaU226m2Xt6Dsu7UsnlPF2PVuWJ0X8xQrm0ZNY27S
0k4KRbad3qEBJqoO7pylnM+lQ7OxAqdpep1I4uZQa6LkXLKBXgTOwxjPSSmSIW3oyf6GjXGRO0Ms
tgisaqjAW0cZoTxqtpJEYUzkj8RLjo9TZIob1Osy9/CCY8Uc2ra7ZNcZfiEUd/5VSQXWe9Lkub1x
wSkRL6Yl1GOJTtgIa1DXfuIhAYecqhHIzVLPsFg5oMiqLYkT0bOSYW0GGDCmn7IFC5S32Gl2TyE0
1IGph+5PetDkyw1NO9yEXdjx/yPwtW7ct+aWqFWaXqqi6Tfw7WS3rZD734g8nr5g9Ify2Lsqp1Au
GnVxoAQZO1SaSE83sovm3jN7sEG8Pja5pHU2zmdKm1JQjPA+yIWibUEuG2CFznNiW7sZgex+bws5
fRd5E3ZBZHXK9zqH65DjOlcnul1IemMQGAoF6J3eNuOtRicQpYIO0X+XZjQpfbpAIN9V112E37js
9oOl0c1yo2ejxEVcuHMXNGKabyd3sH+1JJ8AFpGF/a0Y0po86zKtyClmMxp7mcjB7GBWc4AlmF1E
znWfryHUg9qdz2Pe1LyLoSCHYzRJ8NYtimqXyroOCp7FM67zdPbzpCjP6oSdUUC+HRv9OSmNMtAG
Tn3oFNFRmWj53DR4Wc2NAN79KTIml9mVsyB2H0Qr0OCmL5vu6QFcqmGcPRH4pl0BN8ADz5TDdj4r
eYTA7ZEFekjpmpsiVcDaumzWIdqVfBHFONMQzqY6gW4t6yQ7J2pTuyVBV/wy4HzQJVCWmfTPIbdu
QWaCaizVqRtRuov0p06T4AfZkhwXl5noeKE1HbiHCbDwsz1Hsb1l616RYOMOEyfYQyKMHavpgjVC
cEoawHMxSL5RJzjcQ1514ByBb5wpdh2ei6xFkATvE5sDvYuETB2Ijbgc5QDGYgL29GUy6vNwMizz
so9sV4URoiQWffaaLGIQjgZkKOR6s4dIYH4ANmbXByPS+qtGcubEK6qJx6HO6TsJJD7FmVRtLPm0
2cxtFqXmp1LUWnOIVOKCuWXhtFfqCCoNO2H9Z81O4GoFU/MQFECbe1lX495UaQjuSDJdIZqxpcGA
zyCPmK1q/2ygvM+cZI3hJxe7kCTjjtiTLbcejHRX9FG7NTNJknXeOM12qNTE9DCA05Nr6MdczRJT
/2bIEo6KXB7r7bh0dDGmacrpN9TjQ8cU+llfRM23k2jdUwMK+6zuJ1jJ1uRImunzUH5yhwrZZKOF
eQlbFZY3mxlLu4zgKMlNq/bxV9tYwk8VZ3JoHpo+/i6QddMcT6RxH6YG9y1uh+ErwRTKj9oekQP9
T/XZxN+714UkUs8Pq8+fTfE1/9Z/L9/5Y//Un7oLDZBqy6XGE4gtNf6N/7igDe0v2POoIbFkMu/q
FsKIf+pP9S9XW3sna6iVakMZpCb8V/np/gVdELuoba+WBSKvrD8pP4+kCKDmVXQICPNdUrzYcx5p
0mKDdjIUPUmLfoquomUI/X7Mh3NFmgMIKwUF2UTkym+36ebv2vZ3V/SRGuHvQVfXJhrAVX19pJkh
SryjCz7RXwj19DYFHbdZOCQJPh7lSI3wzyirCA65GEq4o1EEUYKcZnJp0hk1yASuAlV2mU2Ohs2i
PDHYO5ekGagr1ptJSbjyIH8v4omBCW1kSNIDfrrWOHm4KzmG2/7xJb0a5UjxAKtGp5xglEESJpCP
lXOHnjLZSPKb/0yktt49XkoTvS61HS/b0VB9r0mrCcGJYUI0d6MD7bruF/vUBb1+SOh90LXadFLY
fYECQEL2+r4tEefsptRuz7fP19HGO+y8w/Z6e/C228vtHf85eDv+zttsNpHnn+3Pfu2BSXu/gv1+
/2v0bu9P6GC1dbx/b8be/p71e/ltM2bglgvZn9wGX4KH7c7b+Jv9iTflRRH20RBHAq60hLuLEOM2
uNxfel+2wXbwvIP3tNt6d97W8xgz2PtBcO4H59tb39ucByd+wYuf96NfcCTuIgy3NdREu73cXj8f
tg9b7q//1d+f+fcnRkJV9fH9fNn8/nY/W5pB4cDFXvKEz7m69bmu/+Wv18/by31wfekdLp8vt8+X
17UXbC8vn5/5Rd7F7uDdHe52h91ut9ntLryrzd4/88/3vAlPFxf+3ve8C8+/2vOrgz03bB/4t+e+
53v7zdmtf34e+Lwu+xOf34sA9N93jm6BoNYBBYtAlDxE7VirtmQ4Z4TBWaEOQweMnrRTGOH6QkaF
ExWE8eBG9yXdRWXrquZw2emDTvEMJdD22i4jwV5HL+OPqZLIwyx68+vM4o9iMYx1gbil51CVqISh
w3IjqVqi/8femSVHbmRreiu1AcgwD2Zt/YAhJjIYSQaZSfIFRiaZmCfHjD31Knpj/SFKusqkVJmt
+9ptViqRYkQgALg7/PznH2ww+C0GpCMOPh1FGB6Pclrc4r6nlh67JhRIEE11khDIz2r8HD8iaGV1
hg1nS+N5cXuF9Hb87jPj21JR1wdFLYodhZs8BsLM0Nn1YaMrWwe7z8+jY9jxQVVJLQOfZaWcsPp5
qwiyFXTpwnh2iWwjKqZDbgigL3UCWzs0EzPua215ktGTfdZaraiOMftRUlHilQYamyNrvWaw593A
Lhp1OBEq0bK2GaE7MKGbxHDwSpRhkqCtQWjoQvBeQjL1Qyg3Fv0aPcYAqoKzK4LFDBNYUJLIRaBK
jfM4xHnzVAkLJg2M8gpvykTDcxBZVu0EMgGAxymTRtVLu7pRXJJ0CK6gjIljQrbIk1rkHpd6jAKN
0sNVDGgZmL8VO1MuIH8AnRTZkYwk9meUsoOxsRqREl8BlcMVlWx+M81a+VakjUEio2XNznEVDujB
3KtwGSWndm46lPXaLq+w4HRryLqQjNJanAiEH21MtQr9pVSj+tySbPFkNU3+KkoDSwELu9XebwSh
de5gyulxVvTcDHRqs/ZhKKo42pilPk1eZ0+U1elkNN/KbiB5O+0cQioVldSqoK6X5SyyYTK9Tlq/
QZlV8TXedmRZoTYkPUeoTfyMeU92o5QVnuOUUHrpy5HCZcFwgESqdgYP2WjOmD/1/YCbXho77XGg
E4lRINGQ7J9r3fHJ/7MR+LV9FDg5ONOuqIfsC7QEI/FJUYBnJyooFdCGKuhRq5yG8Gktc85FW9Vi
M9sLHp0CAQeuUAz4d1iM9hEHcLrIc2lPMzthyCJkvnRdtmvjbHpquqFTXDZfBaE3Nfw0hN3WN52Y
Afq0DeEoN7oR4UOctQgCvVDJh9uZp97XXIFp4vZLQsFrJ11xBwAksvtpYIxAFZykhwmFK5lGFVW2
WGzptolItwokTe8PGTzNcmNLdr1207pu8hpm0bwSDNLPVdLgYQU/UGUuyilYmzSY4VGjVVkg9Izm
1KtDNc/cWZII9ot1nfQ7IVDY75QubW9R5ds9uv6+vJWpqukWKeWAWzweVuK61zqjCHAZq2RC9xQt
3ohOwySPGAAHX6bKaqGkqE59DldQK5UT9atyQbpamYZBe8G/xDjSGhEXXExeITJax6BlTeb0YpOs
IBr+x+BpslZmzQ5nOPW5qUI78+emmOIbUKjyWgBnMu9XeK5cJDYGNHVB7XSzMB46ZD0OG6wcXG9c
Ib6W5Cv6IA2us7vmggImdimoTy/o4MiasrjSChp2F/ywxmsLLHHSE3yl/o0x4j9L0s8KPdK8azCy
vuCRJQHdQYSFswHbYsUsoZ7Hr05Tg2TWuoANh6tteA91Aju/ouBOLBcEFIdo0NDWHkkGibQMlHS5
IKbMKGo7cwVS4xVSVVdwNSSVGqqovEz38LDMt6ntw8/IBZ1uD6ZED4NeeHTvDBr++pWMg8Wl1NIu
VZcZDS/421OKxbasnfVLgVYKJ/naXMo2wtKkB5kp+YIFLWWdASHnmF+KvfZS+IWXItAgnOPBupSG
DSl2ZGeuFWOXpP1TyDpFy32tKGOhUVsW/Vz401pxxkh4bsdLGWrqOc2hZq1OsbuUcMG/FK3TpYA1
11p2amjLbfDLG2B14q9bgxPZlL5D44QP7aUgVtLMftfXKpncbgrm/FI8m5dCOllranEpr5k/PLRw
sg5vSL9R3xdy5wj4WKtycj4dEMmeWb7H2c54kGR6g5sOQjF97FovD6D0SFyHtd4vMa+due5NfxOl
ldnsYd/O9zZWZ+vVXCEDvTBT4ANsf01ACd2WA7WWdONIH+5qXlGH9gJAVOZU4YhetwmJjBeQAv4t
gEVkr9gFpurAGBdIo7vAG0oq6XvjAnrQTwAAUUwD/8nlAowUsomPnGQbkbUxL9jJBUYhgUcLb9Ys
2SvEYDMBMEAFoa/2Sf8ClUV/bBWsewnAwmvXNVQze8GTlZQTLVbiL63MV/MSuYgJAqpIDhqWpn0j
WydHjy5IDPOHtOxZaLCRHb2BLL7Fc+C3gO33PQDL2EbMnwa9TUHWkxV9ZeEx1D1gNeF3PTloBGhg
JoiDsiO9RkMIkiBPNbBYNLT5HVEci+ZmJsPNS+ZcD/0ZcLX1ZDoSk1/pJflhI/YYpJCpaZhtQivp
76TY4RmNFhjD6TJZTGerKE0yUUDiShlANBPRpgLzLw9RIrEsSCan4C+tGt9b7YxdQF21zjfJ0aee
pEY5vsffeFI9q5Oq/piii8EFEcIi9ZoAFi5nteq2EQLC3F8KQ0wBsSgV93wpIvAe2vsA6So6UfgY
An3CPBQlcZow0tRda6htexfhpX1SutlsyYWP8uvJUaoENpQynGdA0HADlU55CBlIymYc03oiqO2L
g0kDTKxS4ySFWpLUWRcgwVO1xA8gZsUDXK7sRFS0dptoS71lwA5bJ4Yf7edVzPMhW7R35Mursyey
sltbogTCulcj5CdSw+RctuD+HqRlU6ZaZKjUYYJX6qzE4XNat8OyMYWU4sM9Dx1OrZh3kKrTj3Tv
AYKI6aNvbriFTFiLV6Z1l0GelO3aLxOMu0lPJ0TNtTNLPAor45kJx5phZjH5FA/6u3GD92YyBUvL
yHPZfWhP4Vw3N2ZvhKdprhh1bbHee5pkxwHr7/eqtsf7mb627dXSEIFCZjTdvYhRf53aIn/Wezl7
6zNIH75khtUn2RSz6ZoNML43yg79+RFjxOEXGoC/VN1cNUcFrkTghJ5C/VBKFQ0GbkVsPToJWtlG
YzM0YRn5i4P8WKKy518PsorODA5Fef+hRC20RIfMxNOHR6ATaI1mHDSYQxCNRMLD+uclxq8K0I9A
Qkf8AZlKyu3Gv318PUXuyQ2ebjzZ/VVldjEk+rOU+Uula38o8DN2qwMu+rdX/tH3/eOJqvtI4X2p
ed1N454oC18pvF1qsuP6F15ITb65c/lPe/64lqqUrFTs7o3Ln/hprZf3++0N/96dKdf8g3d7pDSj
pD9u1gLT970bb7PZB7yQ3w8Hz1vL3M2RMvS0WWu22N1RFPIeSsKNT9F3xQsp8B6Pp7XOO/m85+eX
/Jc16gegyI7CipSrtSDfcI58O3d79PeXS+FyCnwr/uf94gZoFwnVz27AOri/K40Xax7xUuBOP3I5
j+edt14EfvBPvne13x+pa5+pjff844MS7LdB0Lj8uNlxSY/+bvPsbvzHzXazefb3pxO3A9jkdBe5
7hdAlA1XkfsUHKi5H9077+BeRtN+uz/t7973kft+t37o6/3pOXHvF/c1cvcMt/3d3emOX9/fAWM2
LnX2zRlcgH/f7s7BefeNG7vbnd37u/1+ct3I3VKYf7m+uflyc9gFD/vD7u186wVb79bzj14QnH33
5Xq9g4yzMwW5GxwO1+AMhx2X2wfauGAdnPk3MI+jTwG/23mc3p4Rc+XtghtGwuWFn8/85xUCOPtX
t4+Pvn/23n4xDn5sxP91RqwLwXc3pG2IsbXWGwJK8ciFYCB41x4D1dtd8V0971dgk/Ej+vrXI35c
WjqbTt56xNOe4e992+0Tlxu6DnRm3ImTZF7xK9OF/3MP3Pn1V/+0uffv93dH/7Hipm/dx6vXdf7w
hU9bd3v/aVhBJKbpHYPGOwfMsqB2g5uX1D0wzg6+r7r+LWDLs+M+BDfrvPbdnR+ANrmHdTX4xQxT
frTD+ut5fkDVQqWDP895Hv3n+/069c8/v3W6vE6Wn02mD08CoEWFZjWrGQPnxIKzQk1X67XjLNcF
iKHFQGJ8MXMYaFdcKoY3yxa/cj34244xefSDAz/y6s2ey7/jr0BU/MxM8JhTPpAgH8nHry/ZVLx/
f8/NY7Fg7l0WxPWI+433zEv4Cq7HXVhfzi+Bu06nHcfltXzip+2Jj2cK8FFM5f0+WFfb4/HRBxLb
37tcKN4D3rWOQFZOvhzv5/PWD/Ou+YEl4sg3YioCnHJfPweH9aXBYc/9v7msWpz1bltx8txadxPs
GM/rOr+u4Xy3Le+88174VCadd7hZp/Z6mbhQ67sZGAUrDrfL4z9fbtn/5y99x1/CvNHhYfKfY6g+
JS/9//5f33ePfn/LHx668m80jUzZUWkBIWZZW0R/dI8uFCUFg3G6VGtfief3H+wl9TcLXSs8QrpK
GJ8pTIY/ukcKrSXcTQ2sduBFgUX9IxNdELYf5h2bIwXxNxC+YqEvxe3uw8xuayE5wFDoSfI4Qd+j
h/bNwp6s8muVKJMIb6jMyyZDfyichGxqUpOwKTMyq0IlOofmQ6fpLTb3kOPxtbAbKd9IEGJOBIji
3C5LY/QWInjO3SLEWNzLkYDoGwgw6rtUmuzxE3CQ2dM6zNc98pDbW8UOzcgfSgoyYClwdsznV/R1
JE/0WylTxvaQdu6JFCUoriE6BrmtbcR3tSrjbkQodoeTeKsv1Q42/Ci7amp3za6fDWgRs2pDk54t
+VUx0sQihKLSbwq1UzC1DxPebsmG1CKpSPWv4DvOW2dZa8ClXSHTWVqyY6iHu+VedkyBBDGPVHvX
k/UNVwr0+JE8En12ja4080M8WCoymWrIjYDMRHO+UtWclAtCBBDVyHG2uBR9UeN3Rmy+S8sYPw+m
3YXBpNjoJsY+AhJRoBlBl0gW8WW26z4MNEkQXLdQ8epeTBPuQbPC8pM2V32+Gw0Tb3EtISsa8ak6
3a2JeIpf9hZe+fKU2qoH+pO9p5BnzgZZfhhDSi2UhVCWLJQ/UTagV3LM+IsYB/xXWjulziTuBsJo
yTjF/HuVcICqDcYJKvYAaWEMu7e8SJPYRYWQodZcquk+TnQ86nuFRCziNiKVdDxDqm2X2HXtlJpR
Rjw0IBrDxcy01hVTE72BWVJSd+Roh35SEsa7AZQXj63WDPW1CXkz3vVG1YitLukOaVFwYkoI95px
ZyIMJhSlMdPeM4Cub8RQJNENbLa03dqh3a/AsRXtoggNgqrX+VcZ9erbSEAJ0qK1XHMGicpNWou4
VLKp50Rb5b0nKZR5RjVF0HvTwcAFci0ElarFjHGNNJnMvARHvNSMJKkOW2gi9daElHRbr8Vlg0ni
w7wWnOal9kRel31dsC+J3VroVKd5+0hbgHq172tL2aDSUB5m2gkhiSzJeB4vdS5s/fxavVS/FYKv
UzsafXvXyiw2O8YBtbJ9qZutSw0dq9wit08cautChh/vypeaO77U39WlFi8omGAFlRNyrxIc9VTa
WtMfy8KYVQJj2hjO9KyO6L/iJJeu8IGcdgMpc9bRJjiWgIvs0PWmwpgabOls9XGMNpMItMkNrah9
MQmvPyWayPoA/WtxW4FK04wAQjvpejeNJMISTYoOijz03aAxUOkaLCb8rLwm9UkmWIYuLxEi4yYn
+mYm4KQc/SiJu3abTWhZQBunmK5JZz+Nc0a93o7jkywysRxRFcqD1y8iu52Eole7honC+lAY9amp
JFn2u5TANC8vdPnz6mqXe2ZRDcMV0VwEiECB1l5MSaF5gjPkuHdKk5CcpK20ezrQGLCQbR99mieF
fCKrzwEkZIVkN083G6AmKI3ataH2qDmnCUIkxbPTfAGnWCqPRbRPSeUOc+r3xjDJmatrGDcGgOg3
m5YITShYL5kbT5GuB4bVhl/o5AwYxTUW6xwh0DDue2G1fQDXh5T7qaHze5sBg2b72oGGs9ON2TjC
GG2WgGQ8Xl6Zdv9ZymapDWaSoo86XBkjqERZHPUkz9OgpBn00NXJQgxHm8nT1pTGdB8RXwDhagD7
laRuUANNzZfHNB+051zkxeyHSZh/jQE6x4CmTdy4oo7n61j0kbbR20Z5qhQTL2LVydrPut5bTF0I
lLIXq8j03JSotKc5j8KrluTSezmS0nO6WpvRPUNo6hoVsKhXSn1xhTQ6JkMBIw1iv0truo2Iy5G9
PpX6o0Yqcf1IKEZ8rOw1moKo+ibdtnrakFifJs6zmfJACBZHoHBBXYf6T4+1dteldWOh0x2nszEw
abxMINvE9NQiKEtVZvmOZEjE0aiNWnHu0WJvsbAewapKk6kBKaGZA6y3mjfyf1b+vz36qHHj6hO9
Pj0LCJbSOgJQ1rSEdtZGGP1FnxxTPQshYPYLehC+effYDQlwYQS3+XnuhE57MYXmKdth/sky53Tw
5ZC0cVdZhHWSlekglcvMiSwzBLyV/Bb5xlBAZcysGJ0gRDrlkeaj/WVUijX/CUIyoXGl5SBmBQ38
FPV4AgewivsDYQzkdFeErCFxjvRGR4czQ600426yA3R9KIWGJYxoTBgsH25RVsYT49/JD+kYtrdo
m0BJsX0lHHEgegzQc5rbXZx2U+kZjVqKrdK0RMMMeqsxl1tLNB6QyJhtiZetfNT9hUDpOzGBcOgw
3p3caMloNye6hnJpETUGlDm/SDSrnnBrg4eXpigr0ZJWeb4hrbzKtzb+Y8c26mlhNbqlf9GqQkYv
ZxrcqRk1ec1mhFATYpPxhmLiIkNU7QTipgXhU3Fr5O0EgTPelZ0lRkXxo7AYlkAoktZ5dkNQYICC
ebmv8KFV15RJyYbcKdWfuY0mwunMUb6kUDttX4gscfC4l8133SKYh8yVewvU+5mlv7H9Qk/6rwKN
Glludt7e2wKlv9eoWg1vd3FG2bPmRZv9rFebq2JRUo3OjKFHm9xBXeQlTujcK6NlTK4CzZakxZX1
7tF4XW7It606XPOk5plnOCYG4MH2bVJVY0Mi1boR6knUJu0KCySe4SiJvyyjzloz1+XcB1Y5GB1S
B8GzbY6nWXIrhCXYKVTEa9PDyqWnapb1yKtWqwxYn2Xb+NUYkbjstPU4++RIk7czGEXa+vYUZpFr
tPWaaiZiMp5Gk2vpwQRPP8lOJDYRjQzsWadGTBvmSzsGfPOUrB1jYJEZ6mQw8I4Ila9tiK8Cj9gM
DBty5Aq1W133JY6llmYx2GRemqQFTUYv37eKUCbPpKdR+xhe44qo5nPJ6WT0rfu+664wA+tL1zAi
eS/ZfXdbKADa/pS28l0UY9rq4dBW1b5Qmqx1J71liSQGYrytwUJlV7FlYV+ZonY6+vEVrF62Z+yn
bPrfr8ZisTFdUdU1/t0kVi9Wq6WDSagMt2UzjoSwsK+NfCtczANCJPQ6RAyvCU3y2Ic4C9OWVaFW
Op6ijjTnccpUjwveEoarJUNteEuUNBM0rtK8QQtUXmO0CYRM8H16yDgiXAOH8CG3UJX8mU4ehOuE
7TktEWpp3xhzWOp1wYoElhzJr7NECJnXzyI6xwN2yvQdRH3X0lKNApjYNNrQg2aGp+n5gpvanCob
lIFYvzqDHVlXNkDytZznpJC1TaVuZZwisNrIrBQZtmrMGTi3vSTuoq3DJTGX7KvGkvJSYGCtbzVF
7iV0WPVoBwhpS4ZJWGRvZZEaGGnheWBhYNI3x05ht7QTCwJuVwyx8S0M2Ymi6StrK8AIlHU8XqZh
pplS69upx8TViwmhoDejtF2yqq/ZHKcxzqNZ1CB8lwiW3WN2MMI9kCeWqFht7Pch6Xp5oxmkEXkd
KUJPMnyDjijXyMZfwO7i59juom5jsN3NN4oUFp2X5F2tbpOhidAVJj1MZqtddIQXomhf4zZXvtG1
YI9vTqEuqCXkKAxocOkp7PSQiD47xAKCPM+hwVB6dOp3ZInJiKOIWTP/4chibG/3PbKDuuxfrQx+
hd9LctZ6laEUrwYsbzTxeLs80ICPFj5ptOBikLKl0okuNL4JzOnmoDD0hIcXcE5IXdGUB5s9n0M+
pmTfmPnIBoVFZGIkYInF5ML0no9lyRFbNeos060qmyyzFHMUnohJY2q3PRnf3MyhkzZG2JdbvVXl
LVvNLt38c1ThVL+X5068v3fHl/p/rIDE16pGKBDF3SUv5s/fTsO7IN73/V+8sP3Xpi/fXrqkKj++
54ePaP/n5c/Re7WqkX74haBFDExue0jCd+9tn//7cL+/8v/2j7/DB/dzjb7p5Y2azydrQXzgpmJo
KEM2/Cm2gDaq/DGg57/e9Qe8QBw1hPKLLSMwAW37/4IXDP032Hgob3BVBXfAUPA7eIGQHjiBDhE6
JBCqKKf+xBdU8zdLwcQfLikuh0iorH/CTjW0j/gCCQQYvK4sV+zNYah+wBdo/sUKzg29D71BTTFP
aAbo2UpZ3EqqUBHZSqa01+nykmSIXzFiAgKQKcQ7O3vRJ4uZIo1YfbEPTtD9MuLr0LXURITBoMst
j4mixegCwn20N0OVjEjIqdCEzLntdA9V3/zVhloUenKBu4HAiUFBl88641FHUazPWiGfDClSrqKx
7TOPmRuuMm9Fwz5pbbS7WbMmliaO1d5qiaqSmEaLp2bJZTHxEKKT8i6ErH9xTJLkfTlRSCbAtmSR
OxnBUaWEu9QU5lunTvXtSgh/QcrAM3XGQIwvIRKuQYrz3eJlCQJ1JBz42SiVPPActiU6xwPS+L0p
IKORnSPq1qPngPgdnQNG/JMYDBwMNEQrniktyctMJ55YLyJiOy+OKea2/Ziupj3F4rzYncbCrBZx
SQWdT+iyemMQz2GGZaInV9K8iyzchlzsUMbM57u2j2W52jj1rWPtQTiyc8iG9l6uzET4PFxUagq9
uq5JL0MUJRIU+yJqrdcq7uxH9l/hvHMiqz8ZYc1dh63mKMGcWt2VzCJ0jAhd/bxYysKTsFDzU4uT
huw1dTk+W3q9fMbVq6U4lvv009hU1TP64OYuGWZ4TUsytJguOjH9dDYQmdHRSq7GewmjgjeOSE6w
pCXGQ16mI6m/4YJ4GAqRMm+auKPyQQyavGKL0bxXsFOAEsAqOjWAHlhYyCVSVEQTEtqY5S+bW2Sj
VX9vrtErLvHDOOMUo5p+VtRCb/dJ6nSHjNL3yZr19KqZ5vBFhHGVeGpIMbbJKRPuTEqtF9bjCXPe
GVcKthXDDY/q4ibVV95/DJ1BXY061uQ0XEA0SH1aCH6E5J/IXsW2XnnGdeTOdmkY+nQyc4nBZ9vX
MnLjyEuVZTmFmdHfNIqpPhZ2ZT4TAIAHmjn24hr75uzK1p3VlCVnz7e0ZX4316Qcu1TICuJxvK1u
EeZRO6GNRU09J51xNnXcwmC4OdgILbgl+LJetRt9iZy7xJDEzjbbCQlQ7WzjMCpeSHoGNmG1KmEg
DAKRWDvGlb3FqWa4k5IS0Xpuy+1zK4/CROU1TTCHxCg4prVoWKOU6Rxu9EoRxxHX+a92Y7chtRxX
tRNmowe5Mo3zZomMEH0K2xW8LaqFNBi2wZm97Y1Cxh42HRbVZ99k3EFu6Z9BElTDwzBIo/LGy0XC
ACQD7rS1vHKCMZO7t5JoxHLD42851j03cSeDUaUbQx4AlkL8pYZt3FATEyc9a9eTVZW3aRY7pPqi
zHzr4wUgBd6l/qJxiyBzUKUoIAMYpBGXyoZLQJoxPFGPaD1wMywmX7DDs1yRZoi02ISmhk8aL4kF
uM5EJo57ZvwkVU77TABGfj1Cv3jtO2GYLrCLSo2N9QjOHI1UGkGUWiZ72qS1zoVOOY9/lUoYgdJR
wlt2IfpA6Xp1cO2GLwI4upCOnGnGU5pUA9Kskdu4wjTdZiBlnEzOWFabnYk1xkOSGsSeyUuHBRR5
uubnwshlHKdwkAl6xxbHEA5N4gvI/18Ao2Ct5r3dfhMRJrlukQ8j3EWNnTbWCk2CSG/osMCppfir
DcIkb3RVKkAZmil7lziV1lPzCZMBDAhny4eANX2TJ1yQXEcWDdYMrHl3YWNHc2BQ37xNfeicsQBm
/zm2orsLiwJSWI/NXOqx1DEmSDmZYMlQ7+w5V9gUUpuw4BEwmi6ATzK0o0XttS+TspohpEYjr2TZ
OMfcV5nSx3osqO71viwPo55g4UeBP2IOoSABTU0cn7JMwXVC7sfmbJMFnfvRbKD8i8hLxbZkkuH4
U/Ug9sxwXxBYwjXTsouEDl+HHAug8TZF6u5Hfcjrs4LAVT/S4+k10iT1yTar5kzxHOM5BOsR6wxU
ZVIgW6zRbmFgx8M2t6u/tB15Ty6pyCtcm6EDCSqJmc1yPOgHYjzlYkvONGM7T4sbJMIDflWYMj6l
cDq1TdJbEl4JEFeabd53JfeHNt8b9mLmM9JkG9JZ38+OG+FPL22QGKvZgShjbD0NSdavlqVanB3j
w9R8xUlq1ccrkxMjo54UZXkSSb5vbaEaLh4KznJLgq3+EMkp9VxWkpS2pzQcl13WQcdD0KkKHHcq
M/OrmqnttTBDUhw3sHTzIvbjlb+UI84QtTU1e3mEj3jn5MgZtzGObdKuiidB2jALwXSOEFPchSxO
I/pd3RhPau+gVY2tqngOB2VOSQusJB06J/KyjZy02DIlYWfuYEJrlSfPziR8owsX8taIIrYOLcZl
OPUsxMtvZ1Iq7/pao+cxjLOZEuO8UP+UORnaxFbamR2koyWZQaJXwHdT25jCVzuB2hU96NQGwhlF
uYf4q/Yb2VQWEj+B3w1uVzp0CJcnUryn2CBMwNA6Xh+bSfEVjK6WPMvW0HNrKWnBDE1tPsMAmfoD
/jF9v01g896LQhPhrsiIKAQhTOV7fKEUYInGfoEkhbVRVUbgR4D6IxTWMSnAAoi2fx2hqt2HzRi+
STF+E+44TyNWZdNojZ7mzM0VvFjtSeSxQoAE3o1PEMaIJhad4mxRliIEzLK0LHZTNIV3HeFZJDKm
aos3KhZqwagsDQGiedYw1GmD5DSUSFRG2I7ZGqW0ZX1q4aLjCFhr4QGcViv9FZbEUqIpCRmCjis/
yDAIX3MhYUyW51ZJ5irdMeGFYqo+laTPhxiQQ+2FNg21GAuZwjzzJGMz17Wq9Yn0CWPxGjtkR7Ua
fow3tSVX9xMZxyDokUn6gNpi9OPVWYedc6LJzeSrgNvbEmpYF5hFq5kBHGjrlMfh8Ai1LjrrIVSx
60aarDdk80AerUqcMTJKQ5JctoNdF8Ri4nGvL2MvBzGA+UMK+YrlQFoYOhh/VU8DiDREPLwrInde
eHpvo15ulMDC9jkh5twCINeyKf5ih7jO+RXvZIGhyzOyh7OiEfr4jK88LPAKL0tHIf0aKBzX/BqJ
q5+aY3YmX7vrtzX5O+RBlwoqf3LnwdrBkyo2AwPJtjyqVZb7vG8jxY14UJi4m8bFg4K7ksZIL/Pk
MHXFrPyCWfBj298k2MqhEaisLUj0FBQzP1I2wgGvKPiQiS+PreErAGRbpRp+ryqpDCnO/kav9oG/
8MdhbDwfZOTU7N5/PAx1HyuspiUr7L7rnLwnOXeRgkqm69iYrXzT6H2xiRurDsIpnDYNLPPbsO/0
T99VcH/zRT74Fv9+un9+j/VyfMdQ0YkM7lQd38lECHzYQC22lrZOS6uAY+3wmDHxLzIKDDYNQq6C
nx/97y72andh021Gg/hRy4OhmzUbBc/93nGSoNOg+6u4p/27hP+PF/sj3W69pd8f5YOSTlRJlaRW
n2AaEPUHozHnQI76YVMlg/ZvDsJ/PJT6I+Pncl9JFzWJnLE0glKM9e/fXc8Kg504mXX0CXgcovyf
mPKsmDCxDwm64uc+NhYFZXwpP4fqMPljhxMSNrGFss1GRT/WaQjyTmCVhPQ6zXbKokrvfUHscl1l
7H0l9mJIejH8AkBnLfqno58ttcwiv0auWWu5/ePXT9GqRWPqpL6q0k437KQKpIQu/D+87etRcDY3
SeeBnkBF/8NFon01xrUtpX6tq0wvWys2idwa7s+P8pfbzlEQgyIHxFbOUswPQzuaqfa0xk59acBd
II5l4mtHJd1NoTz9gne1fuE/uULcdQ6FDzZTWbYIAjRWzOG7u87uGWFtkmR+Q8jlV/w+invw3WbT
pMbkg9JKh8iJ/zvnh8u5pgOcrMf/cH5i4QJHDVeRtkkDaktMVauWljtJyviLYfF3l9LUUKk5pmro
1sd8AfTpA3gDw2JctO5UxxVuRYOtPOmZNvxisv5lSVDWeE6T64V3DbqmD2NDXppkrnvkIfW4VFun
zb8JzfyVrfhf7xfjQSFI2mQDvo6RH+9Xq2EqopNaywC05oeemg3fbj2+JtO2Pcq4WB2RoeD2+/MB
+Xen9v1RP5xaaM4VcYwhnsjKsOzoL3Tbqh3U3c+Psk7RH8ci1Jk1CFtDBg0E92EsGtOMQRhYA7qC
PvlE642iBjdOr9Br9UqJwbhXloS2Q/YVvvz80H93glhnQwbCKwKxxYfVY1raWpImTJ9T05x8s1ez
66yjBP5vHAW/LJhCTGoKzB9vHgaO7LNCJGCWOgwbjXVxo6zF5M+P8tcnNAPRYSXUOA/IJCvt6vs5
XVlyUVK1pn5YsZP1m7GKCLmnCMOREXvbztUq2uv0degptUIuWaAbOcQ+Exs5uqh13fziG62D8uON
5bQ1sEselmDdP36hISr1plnA7rHi0bcRe9fb0sCZBf6AiWKqH5xfjKS/mSXQ4J1VH67K4PEfnmVx
p+vSYKETtS26W12nqFi6S5W9w0OA+pxYqevBatviF5uCvy426HII6rY4KmKYCzHzu8W0k0jdUZoh
9XGitzZGmS77MOnxXwWvVX+VmX3ZaH24qiorgKqujwhcYD5sDvAimi2HtoxfWb15QxXh4IbUSufG
kC1/yPIQq/tEwUGmrdTpqMiLc8PIrySfnlS67QTkGLCqcHsZff+Iy/j/QtdBJe+KVeQ/8xnvkupf
W9oOb+//eqv+dVOJ7v17cuPv7//Dmk37DXsLE/sLFNUGN4gF6HdyI9ZsBvts2gi//4X7/Ae5kXcZ
BoYOl2cpvQeLb/QHu9H8DQM1ehaOKfPcI+pC+yfdh4+77TWxbF2b15WFaSx/mFECyBGLLvMZ8Myr
K+mW/PJCtjaVgomzpUFbgbrAyP/Fc+fjPL4cleuM78fK4TQ+iPOl3kDlOpnPVOZObF8XQ6BW2DLC
+VmWx+9uzt+UE4hXPqxSBCASkAt3kQvNVfv4/FYHGaIJBYUbVdVMLXMx0LLAEqRgWH21mrEwtjJI
dRPIfdxZXnsx4YovhlxNFsXOyRE1fWNz9ezqMlV6GC9GXsvF1Ctt0VLVF6sv0EYQXSxf89Frpy6D
OnWxBpsEOteterEMs2Yt7wLIfliJ9aurWIftbQTDBq+x9GI7pqwOZBWcq35vr75kWqWqMZZDq10Z
JmPVt+piYjYKMdqfp7hZO5C1hdGZbiWoay/2Z+XFCi1cXdH0SsYgzbmYpRkX47T/w96Z7DaOrVv6
XWrOBPtmUBOREtXbcu+YEHbYwZ7cbDfJ56o3qBerj85zcO65QF3gDguoWWaG5VRI5ObfrPUt8wei
Nv4A1YiXr0Cta0OqBO3KXFs5o9pG47DZTqQ4BK5ZunagMCe7KvoKbdPdEemDl8cIMvCpw9BrS20W
WxOIPhKtuGni0zyOjoa/lrm0PyjmbB0lE9WTmk0O66jORXriody5phYoEUhjxpU0QLhfuF4fTBG/
dbGCZsrpsrbwS6syusCwAWoiRlFsBu9tjqu8a9sIjnLU4+RVJDxw/MILfiwFhMC01bQoboPSZR69
EwzaKOpNRpqgskb4ZLWmDf3D4pZKSBBmrdyZSeF8TanMSa5WUYWwRyWOaddmbhGfcETL6GA0Dgs4
c3Hrt3pws++GtC70fFYm7K0+MMv3Ffp00p/HyklQhpbjxfOgCwbFoHiHXljsg7wpTeRON9oqv2N7
F5P4YIE6YkpeMRGG8QX7SmuWrA7ZnYkmcBoeNkeF5ireLgt+4QZNUJJWt2aUaDk1bUx+k2prRwg4
VcG5r9rAyxK7zPgIZy/f1+3Q4KzkEntvRpPfqKd2Dop47ssPVvdrmnKfOdca0/ZTVQjphakh9aMn
3IXPHPu79BMtzf6Uc0xchqvPlX3E/M582CEgYtgOTmQcTFqa1aKuskpb8rJ/SmozXykC43CCrtZ7
66dGCAToVOXc2zoNwmhOogj7eOmVzSCS7r7RpPgAIcf4FSTVwloncZSP0Zj7hwmd70s9zclvzyqH
M5tBwGcKFxrD+Z68bT9e2WiDNUwxoAbIEsC1V4Sa9oNTm5mu1lvozCU//oNc0+ZFTvgkVxSb1/e6
FU4d2sGN1rXyBm23fyh+EG5AAMEd6lP+0oxWAkAR1htpUUofuI2cfo8/LDgCCO6L3HF7YpbgyW+g
C9PaOc36PbQrTw5qQrK+lxFuXvyDnGuT2WMr0bYTY4zEMY1D6RH7tskUE78juXnTW70y7AZCG/rd
spLtSC9Ff03eOsC7yFjhd7o99N9D2433C5JAfUfMsffteDXGcmyY+SNIenfajHWePwOnBK8n4YS/
T1mZi51RjION6sJLWFv8gPmKIume0x9cX/2D7psK7lffQATlMNZf8X6oe+c/yPGitwWFwMX6AQE6
yxKvsmjLuFdXUmC1MgOXH3wgU05Qgo1DFrNv6kSmBUSIaUnYr+RBYB6sD7uVR9hEZlkGae2IaNv9
IAvhVjMVnrH9gjVSkFmc4P+DOExX2uF/v6i5pL/buqv/9P9ZEvFvoor/l2UUhBc6lLT/RUlTV1//
+39VKc3V94++4/D1P//H2q79vO4fpYzl/UXcKKMRQqo85s0rr+sfpYxt/0WHhUWDDplRAzaOf5Uy
zl8UFsydsGIwglJ5Cv+rlNGMv/iz1cSBw9zBOKD9d0oZGsn/9Kg3CEkiSc12behhrk6f9O8NiduP
oK0NPQ/6Rn4Vwq0PS9y3W5kamJRHZ9JQXsE83NuLOJmwzbflSLYUddvAHtLT3kl+GM88eHkYFs40
+ouZEIFUJdZRbbsiZK/yhQBzWB9EB6+YyjAnK6OA/HJKRFaGczR8WAuIMZZyvfMiOlRE5Xhv29DU
yyz0FGSgyIAbOW+7SUJ29F7VRXM2LLZfuzk7WyL5TWL44CrbZDHuzVrsh966GcWwbRPXdwfEoMtV
k/pb6qZbq8nDJnePiyt+97NxBOZ/gf2HbX3eQgO416eJefngQK/FE7JZzCWgQTiiWA9a8xPlVZih
6bQqDqqKuOtedGG2VNte41bLokOqowLvddv7QFo4ooRU1M0aZjM0v/V4ecm61gmSRH9TdEs7NP3y
uqAf2aVtM4diDMe6JvclHgN3NNuDM1d5OLKZVDvnPCXtEbDr49QY9yVBV3NZ6I+OwmPcdmbUiplv
xNnGjnkL8pKjdLWTESzJ1TIHei/r0OplMAgRCPt5LtHSzemonJEwB41Zh/2wrx3Nr/LqZozRO7Ge
0FTTFW+KpWAYn0uJ9z+L2jlAvrJxNUI95LyM5CAdChYejUCqYjfUHoMXH6qKSyB/YWf9ThQEp9mi
3by4m34hZF1B+jPmBOs8O8QbMBrIEDsm8ncqrY9EJ5Kiia0PbY1KnKxJ35SMDsKGpSJtKyM4ty/k
TiRN9TDX6YMd7yz7kBE6hPa2PsZRAhwgKe32LIxSPgDfMJ4Q9+j3Orkjr3FnIBrBwg5hZd55dgy2
Hbyyj3hV23BZRu9Ci04ReTqH0TbSk9WZz0zV3xg9yiu4+/TgwnQ6qlWfBV3RPKEd9N2Rn4YF3gX2
ouY79EXbRDHuWmvatzzcrG4+63JqN9B5441XR8U175Nio2XZIUdosjWF9mvpqz9CYR3cs1fd6HP+
bCnNtY5Slv9uOzq7WVnqJ1effOadL9IhtRs9Ysna1B0JKysPBaLKna4I8xLPDjSJcsOy9dK7KUUk
uBYQpr4m49AdpeM3CPdwHoUsIAL4p/tOnpUqCQZDSpJxuv4ek/x3LYvX2kUHbpLUFlhuf52JahBi
ClVl3DnGbzTM9DkReegdAJu6C1uJ8d+W5h7t6KM1ux9d2bcPVd/y8P5e5PjeUsTAtUgPomtCKtlx
05Fi7bOPUuqPeope1LSPvxY7tq+JiTiZPBX3ElOEs9SWwFOB12fDvuQyrYGqkI9mTV8WRXCkEzKh
v6mifERWw5vyi0EnqN2LXnnBBklQTapB0280Z2YtxhLTz1pzl3MBjFb0xJaTaHdEoIvYR8K7EEdH
oawMaCqqrT4eFjZ2kstlU1k2KWLm5+Lmj9JK4fCj1Ixa780uQ5X3oVq3RnVluNQk6+qqzgh3Jf94
g3OZFUjIrMly30pKsbOHjtgXYZcP5WL/4iD1bfZ7UfQrj4ddktt+XGiHKPpNMgcZKX0XNBqRZ1Gx
tXqxM6d4h3RpqxJJhbNnb7BZoz7Pg6qPDzK60+Rb1u76cdR2aiHOXcYV1WTeF6iWIJLHqJDnPh3V
1Z61SXIAwNZnqVRXxLTh0BZhCjK37KJQzYadkgyhbNRjpzWhVwOzRaqQxnfFaAZ4LG4p/amPMOqI
DvBQDvryCBHpUk0fEKzP5TxeNa9+mwr9hmji6KRp0GX5qZJswaOMop10MdYlVopkNn1Ap7zWPEq3
L+3UCVQDoHYii11e2hTFlN+oXV5yp7lzRfVYZt4RAFJAq+WvsZVj39zXXRX7hj5s88LZZ07yErFA
98c5+057/ARtYh8wyj3rsftId+bnni0uHngqv8Iq5MdVbfvWgMLXWbhiSyZl+8Qpbn1p37elGrIL
eI7TPLszCvOMxD5szVciKHxN6T7iSYaNtVyHRX+Ka3I0+KQJkJyeHGWN1xm7BxVx7cbTxs+ho5SO
vT9TF53KfLkWZvaA3gjUMHEigdc7WpgpR219BwX2kmyABZW0epgVRoZOLv1W++QqNSIndKdTAejS
SCYATVQX9WKSBlolnkZLos0vwVGECONOVmxwwY2fy9z0l3Eo75O6Bx/GDbHTK/O1SnMUSfUzW716
65ou1kL1GGv5zerT0BheU05Rf0AkfTDa9n6eh0Mrs22Esnecvj0JZad08VWl2bkvXc4AVM5In9dA
rKOdcDeiCD65qnaXZhLJWpKx/JbGaWCVLtzkNnQzuWaL8FNd/a46stmsxrpUirD22mw9JfjHhty6
g805bJw6A7hTGxuUBsfUUY6950U+O3Jf6OLUN9HLkiU7bXYOtV1sG2CUsMRp9Jz97JlkapC9eEpU
TmdFpNPZhZa3tXvzzYiEdXPbHgul1xC8UnKfLrsynrYFgKioTR5QpzVXfcY4FhPhVzMpVNXpU4+7
l7GK7uco/5VzNRvjN3tPn0Uww85hvujd6kFIxVWVcb9BWIflrcW2MjPv2vMXKzGmsSft0uS70+V7
4SztlUGKE6KBPLqmtnFx8R3iovBeBlc/oOx/IuA43Tm1yC6lrjj+iBCI88xRi63s2xdBWNREGUo6
hn4h4GUneySoOpk1oVk1DuuC+CBqMtZaMbw2zOO5YlYleVI63kNWRxeAqNauEXyIU+66Oy53dTs6
PEJq8zd3y8Ioo7haZX/FOmEfIoevEXBWYCBwO+BF8l5pMz46FOoVWjQ/V7AHFsZjOeQX1fbqD1JN
3YulJOj0yjKcDDVoVWOEu4bpLuVMszGqbRJjWLHzbnmWjosmpdb+DLEZlIVabd22hRc0GydlyR+B
9tNkRdOdXjWgrUyxn4oVNOiCoMOChw5peMJGeGlJSWgraOnjcFX7ODuNGamcqql5Z1hE7latC5D3
moKiCvsyMY+zZhzT6RmtanSHneUjVQbgihqsJdXqIRTGSXaKLbhspk3AODRtgwuGPwDZSLeeN+uv
bN2wtubqWGPc9vNmwroa8wqWyOvn0kEYNFBL5m0/YZ9S5FPOVO9RbUe5ywmOu3XNSHAM4U9vJlj6
v3+4dgeQSfZUHbHPuKHrDd45F9pqfsyE8Z67eUVFAqDux2Ob596XYcfbCWwQMU+UXHyKRajGkMx/
/rfuwHt0Iz4FQgh5ZVv2h7lD0jFM7bfEioncZP1tkpCUpwZb9bDRtNS5jGna+JwiNy9XST0pjzG5
NCCvxBUt176f7tsIFQ7gui2JMGxrM+NkoLbEfWfaRwPgdIA7i9MtFSiTtPa+VcpnkhhflDV4oRwy
Bk+t2obAtTEALfUvVWdpzcwBKQnX4RyDmq0f1MY4YLNRA7VN5c5FieaXQ/uo2Pmdq4gjivVQsLqh
smxI34JcJLyM8J12m1rWblqwPi9e/t5J8QATbMS+pclTXkYpWKZm3ldrBmRW64+LadwK8nW2jjI9
Zmp2dRJx55bxDWXYGXndFHhDFZ2sqVuogjzWjrDyfqulM+zp2X450eQEXpV5J71HA9ysKXuOHX2n
riQgI5suDJYRHMbl8Ai7aNyB7pRhOSb1AXUnbtOlKB8JyfnkSgJ35eQAl2RqBQORces4pL/UujYQ
WjRjnBMtexxrV3lTE7C4Ws/dmMqAvGUkjhlXCzvYZUzSEPlSuMTREdJWGrDwcbZTY/WBlY76eSIO
DfCeXvhWDybS/eVk5mdW8Yxn9si8bai/3CUpv9rYIf3D6KKrF6sIWeZ0ubrNIP3Si/gmLGOfJ03s
d1oigqScfW5A2FhWRPSTNL0rMawTVQNGOE5HeSfsKvNlmZIDFhPbi8Kq9IK6jJ1zN0G8izVznyZz
dq+NmrNT0Cvu/r5lm7l4yEueOXgaCSbu3SKM657/ZnOTxwRt7dth4PYwxHq/t1zLgoQGZlEedTcx
RttYtzsj6BbuXTMzoztG0sDS3GV9OZF0l7iz3Iu+zHqxjchfmalWPfdqji0SyBLo1c8JAbxzvV+V
7pAvkv9bVyQVtFKDNzOU7rY2k5zUV9gGTybu3BzRW528Sm3ibJEGUkxFcpMvyrLv2q55zOVsPueN
hwUsZw59cibTfCbNURynypn21ViofLaWIOyM32hYZXPs6yR5kMVM0BtjTzChDnpHlVK79U05RncE
RyWvZie5oZkvJ69cp+2bVEtKmL+PslwimTQ7Tqs4N0hNUxcqEcRM6v7nuELuzqfy91tkkiG2LFva
t7xO+0PmtfFXTJwcgWK4k5nLcbmpxZI3aBdWoljHivx5cHpFBGU6IBLMOMO6BJWrmnLObuJcJ6xN
gl80dn8fhqKbPmXjGCSbekWY66TLEwszJzdVJdYujuPpCZwt/xSlYxT+nKJmywnlFiO/L5eCn//7
VWrDCVs3UZNyWmfMK8nKVk5x3vP3tPg1ud3zCkEABX9dWqmWS57vpnqsyrSmHK/V95GIwlAKYmUR
MlkGsRckD9IRkJ28c0t+Xjalofs8xXQsausEe9cSxRFAy5Zi33X5eOI5vQaID4Z+phY2Q6eqV8xh
LRx6es4u4sfcezvReBgnZaJsp3ZqEj/jczoZ0kM5aoBkvIhoWR6ttE+ZUOD4Qt4QdXthJom2cWJi
LQilUX8t+MaOM3mxW0zZw1FdjGmbGQ5OD0Ga+K02MakR3OoVb5ZYkO4TqlXjh1Zr+WarUnlxEjyN
7ZwqnOu1XJv6xXEOraGkd0OGJ2MrGqN/73CToW2t+umIYmEhakVm1R6igzM8eBLJYVhKxX5qMJQH
MT8WaD1WauijBjNWaKSfoPa846DXiY+7/J2BxnKfjqMMuo6ewC/4al6bZcRul2XOg0x0NfOXJUnC
ts7iQxTrJgHeqWqc+lJzL6LMHITgGSqerWsMeHdcNzrgGRQKwX1udh5gApMM1+jKoepNY3XztlZY
DkPxMs6e5utWMly0TrjHOImjEAqh6AMTLWNDnafQ0Wvr80fNMc0Ug7XHFzc9a5nwPpcspv7GKO0d
XScFP9Hngzdu6H8SfQdYgFxI2ZLoGxXTYzTo4mUkSoXgMn1i/AVX0M/iLK4CfSgTXyA5ouevlCPE
ztpabfvxdbGW5VgzeTouk+rec83Nl3mKXNw7mKuI/SwdWMa6iq4661QGH2mqvgx1YwF+HwZ5rIBP
mFsy2KObCZj9EI8jU6uagxUBYEFmozl7zZfNMuHijOQ2O4OB+0foWnbRUMVqtMhlBZSDmQdC6dlQ
nvnXmECkwnjDUNiy48D5/YUO2gTeTELWa1549hOXp31h3YOrmP1OSL6NcysJ3TtKVZsfBwIy1xTQ
kYx7VGOvkU4mm5KM3tc6nGQ22LCs4gjRknRX49z0rSVKPolepN0AydGYgdkW4kkYadkegYQol8FN
S3uTal33GU1Vfp4L/CYjA4WtMnT152jwTS5IkS/FZEl318RLY3yOZkT3wGnmG0urH5AwObtlsr0d
4cb1BVe98+38ZL+ST7rx5orvoJIIkrMBOLeput5DZJnWvpti705CjeDMNLOjYbq0kC6yEXs18Gx0
Qfz1RkoHX4MdI6gd4WTvaQ1g4Uq7uDIWZOnCi400PVtF/DHyu85cXPbey6MepULvheRJkhW55HZ9
xhHW+7GNENFIDQohUnR9zdXSE8T41rdUApKjgo5oEa48dRoluKr1hOjoOkBvVbqHsnm1Mm9446Nv
/aqti0tpO6iDF9KqAk55ZTu4hXNMmUHtMSN/6gq1jugxgU/aWB5kidOjJxLyhmfBbDaNavYBDzFx
jhJcra2s5TZxCFwsrIoYlDKaHhcCaenHo+nEnr987jRTDzS8EA9SsqQcSCigfZzxpNdexIQgttRb
1LvjGRX3TGh9/CmzIr+HVMxCxorWVcpiFNc0MWkEOl1x/SiCQZNjWDH9to3VAJ3+hMWJKUKvzxFP
KB3qcy6VfbEo1VZli7pvdNndWYjTg8Wplq+mbfW95sXyaFmmvnPtQQk63VMuKcnMf4i0yhIQBVPN
DSLkayMXklgYStsC7napr0NPYczxh0v+06UkJ/6hjVQPSxrahk2Ul+2BDOLxpCZpv+dA6A1IRYNx
GhcsDaFuc1SfarrTX0XnFKXv6LAUkEOXIuw7JfkEq5ueTMKxhqBKRp7DhmDAYyqWg8a3KMbvpV+S
O1RGTuXnUZb/XInmdOQsMfYgEHAxEKv7C3A5RgvHEB7btNh7UlwV5GzrTfW5cksXo3HvuYd8MHHn
VUVlvXS9Y37TJurpATY44m7dqLcTUpkjGHiE4F42mtOudbXVy6UL9XvwElpjTue53vWctgZ7PHf6
hcs9/6gdOXLIlXxALUx7BVGEMj5qdT1dxsbSj0taK89jzUphgGDyYIKcYKpU2sx38imLrmMfNVfw
8vFWB6MSqnkzJttUj7piq3uLQZC6jKZfczLK95i46kdYCIzquQ8fPW3h8QdEwnhJrLmGgjqpVjC3
xcjAzfNAB8WRk+xKrxnOOC3d7QQVp/WNgnfA3CY17jucKy4F51zjY7RYTMJ4iAnaibNbbfdkHWWa
O9DTKzpOKndxn0aEqr+MFXpe5GoX6Joj7nCSJPuqKR6JTtZOVUIYeOpJECyWOyAZNxodHFHRkHdO
Hipg2ynW/cHqmyfJvC1IyUoiDhWn+C4ZCOUEqITxsS3UGKcLtvW7yZDTLVNAoG6UfIof6yTKn6K5
H78mzmX8fdHEblzMXpzy8FCYvi0ir944SHgjC08TgBjQt3bYmAp3k2t1OYLoyadPcjcLJmkDVNdp
8dSDvRRH7laRbBWvJkmZ0GmsLM0g1C8K8XZvNqLZiSI13S3bphSVFV6ZW9xF7L+lFukvoDqSC/oG
JcDJkRw1T6h7gogO6mAB6yjEVIUY600C5zvtaObs8RmCxO39xOYsFG0f32t0Sikjg8rkDrSGz7TQ
rQMlt6EHePKBSCkusxoTucGO8X37OSh9fF6yyP1O6iTHoDh31h0DE56dY5tqV5rflrHm6I60cIPN
JqDKmBL7MO7T0yQNL4TQXWA3IjkPmykPTeGdUqoCkBLkgD/ErdqQm2YCfcenawVllsltntTKQ23i
2lLhRvsLvKWTxV59I5Hh92X8xPl16xVdAj9mhp5ay9FGeBjMGSE3qAzir7Irnmd9DjDEqBeWDU2Q
E2lwGczWeJcsM8KyMNk0kLG7wTv4ILvkoIhm60H4OiKn2Hg8eBQ9uS3qvCuVJagwkMuJhKg6uWMI
wswnj7bs9LZlm6PHAzgU2eZrUjfhoqpPXcdED1TAjvjxdxE5p1Y0QC+4Y0NS6Vy/SuZ1vNWaG2Ey
scuw0RZoS1o9X8LcUtMtoWjzErTAttrYs3crev5q9fW89SrPZFXRp6+tWza/NEE2nXT77tIRkANA
IyaEMDJac78odhb7tjaqfzx9FleuWk4pk5TLMYmXZx3Kz3FQqh7pQeIMt9YYq0cX3sW2qfBF5wth
4bW5PC2jdnLYaGB9HGnDEHZjwpXmKR/ZxacufsZYmeA+DWhrxJLpNIJZfqGfp26tHGBFpdryYIFH
nxgOQlCMirdeJUARuP14TEcZBR4grD5M2qp5UGpt+GL9WzNLZ08yJbINa1N32TTAvqIdNE5OEc0X
YcTdFRDUCFHGHZ3HdrSHU544C5UmIXkOAu1d1+iaP1Fz+jbqgyNslCKEJ53uPHOxPxUCQH0geQUI
M92ClKJmRxyx1Nmd6lH/5varYSb6FjHRciiqxMbVqUfVpmz6Eqdcpl1NoWDe1IXYltJz9/Ns989K
NBm7QTHc3+VU9peymb27SQcezVWSPDl0d9/qZDAG7XLZXQocX9velNnRcmvrjBgf8gOTvSksSDl7
VzXiJQgCpm2e55bgcMhM2wwZaoANO38HBVLsYgSZ91gaGQuuIU9aGuf3Yy2j35PRK/fsy4xtLXXv
lhFkcJ+zH2VxYoh9EWGAW8gFWUMV82OUmu81mrQQqhM0vEkm31kM1Bsc3/wA848LidhIfLw4RD4a
l09uwn94qCUbHIwd7SOsfgwaec4bqvsW3NIsLq4AYpQsDogMzrOzkvwMocxhDvB3rd4yFn+16pHT
wdKNex8pCUsLc158gHZLHYDaEX5WCYLb0SZph0Sdlx0klPzs5E3MgbIuAzCNBMWSii14oeUzA3hz
yGDIXTxmW3vSSpQTKSfJVrcrdQuaRJ7mJZYH1p8dtiyq19Iwl30PHuwXFvKaY6ytHhaAROiC5gkX
etY+YZdudrUbh7To2SmRqL+YHBoh65uBa5cIJ+rPUdsuysAnUq/qYPzaWAeOjhBQFJi77eKWGPAZ
iwJbBWJFqsKMz1NpAyD0klzdjTwJD/iOvWrTx0b8Os2Z+2grCmtja0jrXe042V0skvSakaQsN4kn
9UMVybr9W1P9/3W2/4nusUJA/2udbd1+pOW/SVL+8Zp/ClLcv3DsrNpzVNaa/R/JHrb5F5ZIHZel
889A5H9Ia62/UCxYQDYwE3mY3FaY5z+VtdpfaOrX34hTAOqnTSDyD0zlXwY6wCj/V+OVRh3yb8pT
y0bua1A+olY3HBcLxPrn/0E3Hk9Q7m1yEPzcTi0cnfjanvu8wdTd2m4bkHc8sV5ltvmRMcT8Y6MH
iDfT+G03PPlrVwv6mm4faFzkW+PiopBlFASkSo8A6uG/O+Wt6nKfiAGIzaS3F2a0BZP8STMp64v0
1k1mdCP9eFQYCSYkgmIBug1JJ3e4xdNtmc/mt9dY6BhhYKUHDRDmtW+UV89J0pNEh/podggXWNp1
9UfB0oD9XcvKMaIZfo/w96PgtKpHW+MgSbBeRqhIYhXnj1Up8Jrc2UFqKVnPKsIZj4aazMepnJp3
iCL5RU+M7I4xbExyAer7jZlyYnL0legKhqZLL2Wk5ydmfOj9B/zJB9Fm3Ss8Hfus9JG7q5SKSWsS
c9TGrGOfmqVgQTlNAy5ZdBJT6EHLOcytnSF/1RZ7p/beH2z60yYnZulQxB0/F6foX6IoXe5yk4AQ
gwhnon7mXFUoua35RVl6ghiI9wrdrkkBjgHpi/HAM4V3y72sUjqrOi8MrOwLwr9uBFQVO7mzwzNf
cJiL/FdpJ41vWKm2x8T/jvC4uzhlJQ6lIfQz7qWYjYuwjcOAxe591q0mGDmU2R7Mo5/lY7bNCQb6
LQG4vjDjKtbf99rX1neZ2TBk84QemRZMeSQdq/sNWZLiOhXg12gHD56iQ3/Lao8Qq3qw4pOocvmw
gIfbRV5q8qaj3WIsxcYqlCFsRWkcEYEwZa5ac6u6SKAZ5ERmwKHsvmaDMQRlbTk0uVnyZKS9fayA
rO06tcCJgp/MfV8c2/RVPVLPrdZbYV8lHk4zFb/2MjBxyMhogqSLdkPx4goZp7HwzedFLkPLKdK9
lixpuAzJXa2U6c2KslWzNKfPeWr2IaOH8lNLWAoSOWvfCiWhAcymGo1wVJS/O2FUt9EueFJ6bbFr
eGCccaMRJBhr3qESoHqNfH5DXZ8hA/ZcKtdSlz4hrYgyUgiIlSnJwWpow0Uu7H2tJda70OuRAp1k
Z22qzLu0I0wHuhWaVqvg5q3aMb8f0FkTUVW5ykmpaSaipU/Csp/aF0qo7sFSu7YFoAU+bFNNynyR
4Mvibax0/Z9MkaLWHxaG+PptRF6liwfbNMZ7qcgIhioL8Md87lnzdWJ6on9cSQgDmh7JQ/lV1iPA
hb43n4t2ju8qBizM/WLqFrVjPG046UkVcX9QFWb+bAJYIVQ1g+24UlmjMbcmAGVajIDlPbPfkeSx
nxWDO+jtm5oPaLo9TNUd1d9VOgaD51aV3xMSnxvtqQhlh0FaaMZ0UmfIJ2xeC6CpnCf72jQnArKQ
zzC/Sq6GLocdXIbmxrPbeRqbDjqEmjIR72qKN0f3vlR2CiTVgnd46oRIbj8Lgrph0N3lAMfwdK8J
HZjJX82R+TuojOmqTFXxUUNN2XQEzG2GqeuCoZXqi9mB2F2AQcaQiNL5WUR1mKdR9nuuTdz5uTlr
N8zv8r7pjOhiaoTrbKbFgcVbx2ocQGgoHoHlEuAbMXCjgloyaHAEyI2Np75TD9n3aqM6rwW1+APX
lfKMSR8QX6v32O/deDfkY/KUeJb+2g5OdStcI3e2VadVB6eVM81vwWJjcVE4DPFk7UhfdyAEQRre
6OA/ISSTzpu+zsI6WkhX9xWay43BNX/o8qJ5Tacl3xb2ioDGsD3SbGTtHgEQLVFcZcM1Gbz+ri/c
+Rd6TKg/XnXoVPKOhyEbcU1h0D9AhWSRpwK4bQ+jWO6xN0KYdk3IAfS3EdNdrX1m7C+CwVTmE0GA
Cf1R1PeBwlgSGYgoAYdk5ZNb99pLn0bM9zJ9Xs7eDKDSwqt4oa3Stujkxh3rI4ZjVQbgBVwCj7LW
25KATSEGu3tnTMZ4MoXr4VTL5VvRSG1fI0LbZXO8nBkf9tcROxOM2ZL2Xh2NJ1JxNN8rBFCXdtBD
vr/Gz/jgrplRVFfm9zEE1zQ6Fpgg9nWqzcRxz3HGIiHvr4NcmnORtY/8LMerqE+2W6BEI/N53Dbr
V5I7sRoaSaazfBbJkaWA8ovBtPenazJggbpTW6eFFDE/LXv3TMQR6dwFmymvLu5GZqJ/MhQ4vgDK
+FTPkfq6sAQlvym7m+PuAKSuZOZG3XLP3jv/MKJMQxBiq9tOqx00iPqw98baIyptBNqouvZpUZLe
H9L4/7B3Js1xI4kZ/SsO37MjkYn14EttrCKLO0VSvCBIUcS+7/j1fkB3R3RrwmOPjw7HXDpmRk2J
YgGZ3/I+c6NYZPk0jNK6S6ugvDZaIiJlpQBYNVpczI55Rq6BBWEuUpXZvPssX29dh/iN5Ax8Q3me
PBrA2iPBEwUypDSu6nQZzXET79oXUXzqZd9QFC8zfiqm4CONw+TGJYrNDqtVnLzWqg94ydVB8vf8
mvD9+Sx7M752eyN4KpupuOEo4J96LQlUgvnhhLDxRd/tMx1L0kYpH4Be2xdRhIaqHa4YLogYPou8
5bhgBJq8LHNNB4fCzaeVcWha3ioEV3XmCt7ndnGgRJBuXbKJh8kwZglmMQ0OyjFhdRrjcOK0hTng
sgHlQrHaqgo/oy/hYG7ntHRQUMeIYGhfXYEwtvdgYiiV9y3kp7xx36q4hbauGv8ximxv20pvWUHH
QfEpGgJVBXY1hU5EjGZIroKw/M4gZvU9lLVxbNxu2OcDKRwIWtMO0gRELhKi50mm2bGWRrjnzzdf
Eg3CmsrT8bL2E+66uZb9PXh0CbBCoz1DWOrp+/n58DrMbn4T8TyH9zRPxJms5NT7effSN0LeGVNg
o9vr4UPMmb3zTW0+BL3d73Eeg21vz7spyLMLbXUEJgsQwDoZnkt/qrZWMpoohXC/Nolnlqe6S00S
RxkJPKozA4kUL+yfZiPST11djWTrwqi8KkITQq0NfgUK/OUEyHgbmkLfpY5q7bMJk/VoI22eYJq0
V1S7sHWBKo5UhfJRpmqrZpXpbS9gtIGPyK+g15JIKVWIqjfn1YVNIQIwvGlk92U681IiTJGCO/Hd
+pwrQ5z6hpcmSpj3gxhGSr2UOat9AKKy3fBoVicdjzO53bQeqBe3VXguvdp5HyPKvykTn4jimfth
NZ55YYTu2wSoEzBPMd/PfQLRwo+iG8NuPySX86P2Ok7Qo919s6sgP8hagVpqBU8A0yq7Db8/TEYM
vsuMRtQzrKzxZcCE/TaGXGO3VcMqHn8Otee16mL/GOb4FDW6OYxGVr13s1lcRQT+wKo6WfJzBKJ6
X8DdTVG7nPQlsupwx3Jx/tIqw99Pg8srK0W4AAOvKKfR0jkEsdVfZMlgs1BZmcuxn9B12MO4DMog
/D4nudrXHCHyTTcoyR3e8lHfw7Aynk03bE5IyvrA+F9+hRyennufJJ+dQ3wBj++/e+0k7lsKN5+p
UOoUdQl2sI/EsbGq0icN0amzl5HC3aSdHxech4D5ZwAcLjmAmLiMhgAK2uXdjYsSB2tc5T/yEFHC
KWXFjd5s7jKf7KoYUi/iG0l+Z+yDgvFl3c/nRJXdDl1r+DZWWXicCe//sKE4HywxtT9AZKn2kLDP
RSS2l0TYUTPasCU8QaDraHZ8puhjR1+TL9ST1vWr56dXosz1jTc89ajOj4MXKX4G472n6it+cuYr
/kGeuDxEiwZiq32gtbcj460jEGJsafZJoz+GwexAGQRl8TblNU+zGqgi/mB3UweE9ZM5BanTJ+Jo
ATd8VLGSXxijww1rZfZ9ybn7ZFcQkehMM6oWFC9V6l5zwDnEaUxUp6tm77ZTykfobbKjFra+4NOR
72PXg5lbt+4lJkj3kZZ8qMdWNi/+kAWHxMvUIZp4iyCue0RjGck7pY7lkDqnarYxxon7QD6yWuf5
3XSPt60vWp4uBNyT+lCKQJ2aeZoeJycdp43mk3cn2qH5KjDar3TUxce+8YeXkOQA8chnheMVJune
ZmsUsNbl8q7tyubb5Pl3vpvfFdwX90whPvhdNu8slT1MsHGyyTuryXlkH5YQtv+QRuKn7YhH1bGz
6vg3KTE7EmZTTmFJ44opZ7APVqQFT8rK/gnRruOra+sW6Q+Nu6E9eSrRFa+yOK93pRNZW89butIF
FquRaP9JhEZzpfuhuA37LLksrSy46JaeWcTIwwWSpwcBrBEAfFx9AZfZ+5bY7C4SvNsSdBtJ4Ev3
xq/VfOqc6Rxn5cjYQaYbVPnausQcG5ZAxp7lgfIUTVbBUdAIvgKVW3wiETMtX4fPGAfpRprJtpx7
gqITr2le9javC6YXyphAMWjUcDjLurNu2ighMMvRWMmd6TTWE8cWFxg/kuwgE+/SJKW0hysYPDBL
7G6npuN6WPvavHKo69wbmV1dhC42+65vJkRZirsSQN2gyx2fgPHZAWEGsdpJ4u98C4KXwp7knSYU
oHch9bJwX/VBw6ZINF+ICVXc0nPwaDqjE/PTZ5IWXY544C7JWjayP8gxy+7TUH3F8VIPZh4lvPci
y37PU5JxRTY2VxLh+hCFTnkPUK5xDq41m7D8UlxRbU3e81wRHx28fOi4RuXVDTzjeQukvXj22qy1
t+DgxReIaIZRFG/cQzVIfTF0fXpnNdP8nA2aY5aN87Dn1GNeBRjmZ6cK1I5cenBkm9PbDElLJJI6
T7gLG2e6cGbMESYU3GMunTriph7nh84Xxjma4vl+tBJxlomf7DsYbhd0UycKsCDEeYkFE/kJ3jFo
n41t7v1+HkjeaiLoZiTcSycxnDMWDfYV7c5zOIh82krfCE7TNExPmdNPdH+C2N7O4IvuGy/js+BD
kL8Ya4h5/HgIZ4+cMNxKPRBTqcPoiG2cZBskAL7GkPOCtcK+3LNkGewHIPMmhnNdVHu7iEviEzM/
/4PtLjvY47hLAhMXrk7HY0chF4RsbtRURdhv8aveDrZBTFNQMdZbbcremn+2Ax/1ulLpXdjYLb9z
i7f/WBfnWC8UrlqKJ1VF+UVOReSDbo6+Ssnu8GuL6ZmTlXvZs71y1UDbOvUsSD7W3pyfps5sLsK0
oiKMBndtd3P4MZQjfyVWqzK1EUGFHFA0ToaTyV2+zTRKbkHsAKGpro4tPjrBk6rZ6KYcHiMjzS7I
WepHWKgeW5Eue6Fum2RX3PDzUzUJ76IAShdvuCgT/wqBZHFBaE5MpnxVck541DXcrFjB5l5rHZGQ
9RMOSb9TTK284PDJO1M48mtwanVZx062t2ENok/QdT3GYW3dZTBm97rNSkZYHXUCrpp9+WHr3Zf+
wAPHdI1X4Yc+gwY5qf6I5M68sUThfU1tlDOKnRUJPutMESwIfGDymeruZseSt0qMsOFN3kTnGTDb
XW42461tx4ojrbDb7yI1JemfmQ9XyZ2KGETiPMS+YT8E1Tg+Ug7vjlZsGdd8IOqr2rXTs9cBzeTj
KTfwVDE6B6N/CdTy4vTlfG7CrP2URR++AfHAv3fH/BAPpeRmpvujU3TGSeL83bhDX3xKI0vv6q7M
Psqwyy6LMZJ0GuDn0g3wT05EmD7BprvMTDoUEP+yI4Zj8DAChIE924XOkQ2T7jolsFttaINWP1U5
VIeGUhA5kt4MjyQpZwNrp0JpmfmB9La2U1BodvOS0JmVvwk7zx5l2tRPibKaB39Bk6pIM03QTvG1
NZr6ehRO/2g55vA6NVLdy9AMTyag0Hvh1sS8VVKiFBUjQxl4oq9aCBopctraHQGZyQ3cU5fF6bVr
UM6Byikv0ygx+Y4V/ZYjLLhEAIi3LSjwbdKwvL7BUKiITDHVzXWTgGQh6APUQvEbGYv+wvEB3W96
T4of1qwC2kmkdihm5N+AI+FRKgGIj+THJ33qnpHpIj1aUWlcWGRyt7Zvx2fFZ5oM7AQYc6sE6qQY
5vSCW6x5h9bp7NwpLS5kzq54FzsXVoX60X6LfOE92kNlP9jW4D9xMZWHaSyi7+ZEMDzNu2zfASx/
nINC4G33xF0Atx/yzuhv7KD7ilGbHgkvmj6FaBFe4+ORCe5D47VuHcX7L8OyyZN2P7rSJX4a2zu7
DXCV2ZNKtuxxzBt2NJxDbApafJFfZ1c65vIXjkn86vtxvtE80k8eqQoiRmrceKProFANj1MbyG2r
25B/Cwz6TarZN8E66+4AJITXHelkhnHRB7tCq1smoo1nVzf9bTjo9NUj02YyM6COY9O6tyiFkT5C
RZvIQEi3PgVBHR0LhBTaYTLBd/b8gjQtZyLOR0HZa9LJuVT5mUPzeBQmx1NLGLVz1GlCwYdzfPfa
mDJIFgyn1fNcGbP4ULJkdOeTD+OnaLQo+HFa5ZSM94AUKDP13WF40z7U+RLTrPIOt9ws6iP5pRGA
fk4yPWsL+7VLfCPe01EhHNP7MZkR8qVLFBQqaLXJFycyNtDksECiK960REXbBlEsKbppILpZh/eO
gWiW20u8ht0LMsduaxLAFUFf9Mdmzkm21kMd6l1NbGJXMAD/MSuAS9ta6OqGI4O4Mk1WtDCKIeDz
/0R9ZJCeVG3edeMHlq97U8OL4oG7hNx1yLUbTTOc3aPSBpnOpo4yzO6oI8/Fu5TzaEr6tp5nmK6E
7JbkrjVqFKue7OqCAOUzRfzYQr1bjhY8792IJaGiG/LL3sc0J8RhhyQ8TWRL0ZGTXKXMnkPAbmiI
EM6R4ZExUx6jRJyI9tzjCC27pIP5KPFHbEuKiLCf9g7bMg8cQdBPVDvsNCBwjNIOXF3o+Jc8d7uH
ZuYOKEh0T5Vb3mB+G/vCEulT3un4Ouj0beqO94RtKubGGJvm7om6IQurPlY8hy5psyfnuNXBuZFm
fmX74i1rPG6KwuD6uQlGnpSBbQEVbWTwUTslcziVLe6txmh3kW2/uuE5p9blemSPOSTntL386EKo
GMKC6TnHfErbje/21kvjEjphFsLJDjTr/YPDmDs3+hKf3fUfO80FPdC8MK2kw43w3fno1hygxsnJ
3vqmT89Z1Ts7Vc/V1hu84FaSwj3ANk+4z0AkcWvP20UBDbsypiCxiWZ6K/RH60snneJ3p0aKrjmo
vRtWPb4CAYyeZ2z2U45R+gJexffJPy27Cx3zJWSRbZALOFqhGjhNoa21wLFuAn7mrpnPju5928uu
efwkN17He38z+1YUHir23x5FmNLDCJrmIot1uUEhIV/Kp4UPzjgFn7Wr4ej2ukwf8JNpwbTSvp1L
zQ8W6lnBnaehu3r+f1zAr6sLaun3/1NYwN/4R49d+ldowB+/+s/tBY9+P9Ad4DPkqM3VIP0DGWA5
v9mm6ynP4j+LSwtb7A+LFpXjN3RNfh2JZ9sDEwRP7U+PVuvfHPYUEdbxj6UJoeBf8Wj5Un+zaG3T
NvmXEC2E+S2VYWD5/s2i5X9MOmNKKlCf9h1qT3mrUYjZlBeENDkN9+ncULWxwdhj29pRBv+ew0Ld
ADSWbgZvZdsa0VQ/Ko8UInk7PULNLqygxvqoRX0385lP0FQ7z7LD/ZyRhXiPEo11fRp4q4hnt4Hr
GqGKE+e8lk5kWimMzYqED3Htuo9BgggUv09WYITvbi1VhR2apmPl/tsAM9/hfTu29ZUcfAMcd6kb
d0eAiAElsw4IU5p5zi6d5fJYN4diRoXJA5AafqqGwxhXfr9ralBtNI3b+uwinXD61+F0l2Z6+Jp5
jokt05PRS1IUDk9djkfccRg1crewreQlxYEW2n6DjTuB2ERTjD36QwIw0SFDPobkkUbeI6df+9kv
6vqZU1TxOGWkHPlDpJIFuZxfRXwlfmSevrp1gN5c811XrN/I3jh1Rp34B13W+Rs5t+KbPzU2YH+O
uR96VgRUISOFX23b1snWmdOe6mBP6wuyCbNEoGB8LuEs741Xs59G75FmGWLDId//rDTS8yw1/B68
EpJE7Rhk5aYao/LODQiCLVIAaeGUvYszOX+PBaOI6w4EzSRkWLGkDU3CC1FIOioJr0RU8r5KYqVv
TN/rn2tqh3S+jEapnc8f7TEmhewerFGql9JIvG8FVY3tCHWp507Q22fq1ySNQhzsq8meCBlNgUmx
mIdu/WiPqc7pMIr4NoKAc8ZTXFjePi8IWdUvk9dFZz/RAax8O32xCrO9jmIiVHjZPXzFMLXgA4q2
C2iJp1jXWyNO03OCb44NoxIqvq1NuHUbhVr8COrMfShw27i4daG8y6MJsh+vv2AP+abtjwKL5DNx
a+Mbi2I8kmP2R4dN4/Czh3rs1v6GG4N1PVFBurQUAx/bqa+G5wUz811UiYUMxnHpNQb9GG8q/g2L
lDgmeMjSKk8gmlLQY8VkcpB1plvHzKZz48UMiwgjyR7xhIjtjCxhOhynnBgvMTMsLJyowEEDcDT/
hHWuOXFg479R3eHekyxvM4f5kiemDOzHwhx5PzqJjf1XEgfYyAG61VaCWqYY4rJTBBQjaw6cACtc
tYip1Y3Bi/TB7vP+QzUt8Ku4MZzbGVH/uy9Zht303Zg/paiG90PdKxLdQ6purNghOEqnjsGWgTBX
SUlYBR8uKt8Pk6jxXWzzPtvgyoQm1BJaYZiZAyKLYiXsqISavmVu6YPF6KkIQMrOXqtYRGIj2FR7
Ac07ptvcH6f3JvOhQw1amj96tyvzTZ7wX7OnVGEiwnEqNh1O7bDx+ILfs0oFr57rD/O+dWaD0rdV
3LGKiCaNmAF2Wbs+CSzfrSb4+/xpLoXJjgpQE5n+4J3MSaEJOzfc1qMdIRAZjLNuKxkNHzaZeGAG
TTWyA0LNLN9lZVnCPnCG8ryELd5EEHnLyaHlwSWSdty3QTk+28GgngAp+M1OEJu5yRgOZY2hyqOF
4x+z8FUnfHO2KehxxDT+Lw/aluxELOWnuwxQGEmwtLahmGV15m88E+olvw/hfI1pXYy4hI6HE2CU
Q49x0UbgBBizA6jiuCySlj0rOhp7DYZ+ZFBTJz43EHbRMQX2gJvPTRtbYmQXJzUsHrJx/MpBOnry
/MQDYkLCHq/Yn1lA7AcyE67NCONmZOylYLfLzt9ZICu/SxIvfA+pQsJzUIn/wfm2nA6NV8V81unc
eJuwa6dLwpFZBnuhgXEZyyqN9hh62AOpI0y9NzLXAY9ATJDkajefmqIJYLx3vXRpz4Xq3PQzIwJJ
veQHapsIQFov9ke9HLINlge/Bu3aZ2qvrSLXIR1nF8HS4R5OHqCnNVnxjOjnSbyiKw43JXwDY+dG
s/GkufD62wo/XoGtCPIefa1Q/TZIcg8unj8vk2xJ6OOmGAZwErmQ8iI9f6Pn1lFTMjoSE4aruncz
bqDWzQMVnC0BEP6+0JamadvkZXnHuCITmGXL+TkbZ1L42qAIkMvmKUuKmk+UrmihiJ4no5FFpBlM
p513vVcO6PHkIt4rSkkMG/Xc1Ei9KzM4pkbjEQMMue943tiqRRqOnnFBOry9ljw1PWgmYk8qNmm2
8en2btscjv4uaAnV7HVIA/YUwWUr7udkWqqLU2qTLraad6vy0bN6gwcMqZmqZkhloIDDXwVO6HaU
XQfFDCtmz8iMEROVgZa1sUZeZ1sdDYxLcN+nY8zYA6JQBcHjbW6QPG95F3En7MB/9YgWLcrpSJ69
oztXqegyBemYXQ995N7B8EgrbjUzFzLUjVjdUn7kntbNsuebU+ns00h4Cx2mcPbHHdOslLuCcKWS
8e2tuT1NZrhzusYcnmL6csziEjWllTco/yGqHFykCtFBbOeW1MdmSursZ5qPZb+NgnzR0afW2lXz
lF0rpM1Xv/WJAExFQ4UK0odNPQmMGAPRJZC4yPSNh75j/GAjaCffGL6B985+MKksg95CukullX4W
fjl9YxE5vi0tJpY3WBQw3wpGOd/5GSi/wCBEy+qOYZJlivhNgbVGkWk5T7w19Nhb2lM9/iYPIPfW
KHVlXPimO78FYpDXnDx7eeWyjPI5WAYBu1ks+0JVunTzTM0qjJQyv5340TOgHeiOMVGItvxl4nxx
GqOIcB9OGbo+8Xj+AnuwWE8c9ohfV53NwxM5mjU9cHjfKpUAHxr4IXhUgR5pB9MevDE6ndbLAmR/
j4AMAsBw0+7cQF8m8E03+AZBjfx7KpuiX+Zf/HiX2CJ8caMKYb5qCHrfD9BCPjlQD48qb3pq+EWP
1GjniXvPXC8lCRMp/LZKF7Bcz/f/ZVEub4epXPZZZSqrjRBFc0cj2P+RlOVMGlyPIqDa6/Lugxme
fvdC3t9oI+Hk7H2VwrSiqEhfhdO++SMNBPn6RpXkXMy8JQ0iveq7BQA85bOb85YwKjJnvg+EASd1
4NkQUzfjb7kw+qcK9yCDLhJ5GAKjrrudApT55U323O9Ii5TRdugnvtlWYKAElARTHkws1GJbGYn9
YbFXds/MeH7H5rJ758uGPlnhB8YdgIuZFBPtADKWdQlncnnKTwcVY4TvYwyZdydFCt7P+GiCJvbE
Oifam3uVZWZLMn2Y6G56ekYSG5X2k10I2rlicIGaHqPCZrOnMumz/0V3XSG1B8yk6WIsjVuK1c5n
MjsovCbFtWs+xAiJtaJnNYTGAOelGPTrnCRFvPWcATRXLdhJ4tQUmxfTbIVqm2VuQOmMDzHxoCoZ
IJWY5nBgrgk+AW9h8QyJj0M+W2gy2fd2LMSmpdv7Pc1nE3Ik54L4hxfExD07EVi4nEYi3IuyMmX4
4pBs83Z2lATD0r9s8/hx0GZTvvdBYKDCzMAA6DnzFXc1aprBkZva+oZhH3S81LP+/y79DwuG0MUM
7q7/NXjv8T1v3/9ty8gioN2/RZ3/+KV/XqTd35AzPKwNR8J6WVcQ/rxIwwrWtiOXailsetv660Xa
+s1jaMAGgA652pILffjPi7TyftOK8UOIuIZlwkhX/9JF+tdrtLF8ZQPJ1+VTbP86YWg6w9A0XZft
CHfSuq1M/8mmJ3icddH/+Mt36O53EPa/IUPfoXO1zX/8+z/c2JcvBYBQK76ea/+6Z9ESqGvB8mXE
9CQtWaO3tuQxPv83X4QRBeLgCgj3L8ltaZSsThfMcYWWj0JOH2eXD97834w0WOZCSP8765s7sg02
kbC4a0rrl68jUOdTqocUMpZL+eRMY7MbRTrdFHNQOtdmaHKDL9fbvF5v9vN6yxfteuNvPa5MTc0x
/pNjhQTi0ogaV2vLnBg2B4GbpY8Z0kkP79SgIXaMJn1mB28wIjVA1xhU+/LWEUAzCE+YOCg7s/EJ
xGKAgDkprdT4qQISpTiT/WdKM2Lekf1jYbyy/Zg8z8hoIipz1gbgBajkHVlLQ3cm6S6+KDwX1xhJ
NkX4MIrA0iBo/jRxqDg5Fn0DGzi1hsfRdlpYboOlvuVu4fN6TFIicj5CFZU9H5t2djIGJIq8i5kV
VBiaNBjj4AXe6gCAqxsQzFXC+3ZjdznDMcTpbFwkuHy8Wun3flWJ2XZbH7mG2iAHg2dLxeQ61Wir
H600zUtNTnvRKVX8zr9/ASEYUDe2UOGI+5aCWfCdZalQXRVBn99IJ8YTdUrHepcxOQaSj0ZO6Ih7
FxwWys5c1JKGeEys8vk6D3rX2dpgd89LIZENT7sleW06s8i2kVvDrouEja88NZUXYnvVxKk3GoXo
npaxSRcnt623MBshnalxrO/zVqGsVxj02QZ6caOXcsB0LausfvZVx2Bh4E7x08hCzge4loD9YRpC
M8bnyMuZhhBiMSDZsb4yoJagXyF00SYz2FgGvWTGP3Gt/W/+shWp5YhsMLKHw2gfXZqJ0THuSwuQ
KagfRjJMb7AN4jtrnaFsIzt9DhO3elOsBcotxcr0Ng/pMO+C0rCfE/YLrueYbUvwFK6B5JZ3094H
znHrEwiYjuWyiakjz/6o62Uos1pHMxEzirMVm8a1USyjml2ZNE+kx5PHvmFzs8iX+c2wtGpMoGWU
M1wHOg0Sw0eaycx2QiOq36zGBUmNr8+wp7eOfAbL3iccZaY/W4XhfpGuk6CgrZBRrGUptAhIo3AE
XAZEm3VM1J5jzey85Hi7tWqOVJxq5uAUrzOkUw0Qa4MyToHBHbvxnv4BI8yGStGjq1n1XHksxJut
SIfsvVnWTvvCsT8ZVfaPXK+5UCEGiVcYaG8FZ0I+ZLU0X3wHw27TJfYMODG3IXyqdWR16obmPl2n
V00QC/CB/Vm1+2mdZy1io0W2XFZbwVTLWxKQcLRiNbfVlus7E69YuvX3xhUN+LFlA9YWI3uheU4q
dIMIQM+hSFiMbcLKH3EhliFZEQsovQNXeX+TrGOzdSZYbFwuhgo8Onu0UNtQOqbKYCVwEF6OG9ZP
4jQbFvNhybJp25a4Vnu/WKZup3aZyxrW6SyimkSFwk6m36D+Mq6VrUNbUsUEE2W/DHANoIraLT9G
HFeoxlQDvd1lsAtQOONdybLjVS2LXmyQMe4VLA1bjqjL6FfnTgyAjQ5tEfIfyzBYuY6EJfGEj2Yu
22HoVgZcznVSLHA50UHcXqbGinV2zDG5oPMYY41MhsvHP1lHyvgout8C+tVyHyHOiM00sXS8L5L1
aKZwg8mDLLNnhMWcT2sdQ2NsPXjMloW0siucW6qdzKbBXCkov3h5yFlQleOuWkfW9Dq4NjIDC0Ek
LdQrQdg2J3Y2S7EL2Rag5Tu6QQSGKyPEngoqEIbbug+hL/idisYiGgqDgIlguwuBo3fqGWHIuTBM
S4AMm2v9bkXLzKRJWO1UI2/3e/jpGFbswsknwy3UpSv6hNRmmYSfTRIF3xUD9VRBOcSTv/GrmCep
zkBLwoohydaMBkmZBmrBS5oqiv2YgUsU2FA3pbsoDMwdoMTAP6Fe6i0CjbtqNfmAVos4WdOsJp+N
ntNSq7kzV5XHKPvyYfmOkOulw3x2ENhe4ymtx72/akTpqheR6itv+Eev2VmLoDRCInseoryDg7cq
TrPTe68DbuLbvAhS6apNLWeXfEf6Hs0qiif0q6gfh4+WPiOq1qpwJUHKs1nUi/IFUTH9gfCGHhak
JhVelc28/VbFzEZRWGCniC3bdhHVrKY0buC5oLSli+jmrvJbU084wasq5ywCnYP4MW26VbcjPG3+
aHrRVXvoE9N7tGp8Dvj6l2oyYnpJXpC91qseiIHgP7GGiUhYsvBYr8phSB4HBMKqKCarumjwqSJV
a+YfuVeyZMgmGC3yVZM0V32SPKWCTtBpVMtFwJzDNH/KfLhpNKYROPO+QnNaVc9IdebB1HN0sjA/
HiDhIUrIVSbtDVEfslU8nVchdV5F1UB3MNntRWsNzJj7aLYosMiAyZNYTcZ+UWiHMQreGXNVCW9x
Of9EakfMxWxA2C0krbnNsAq+COM8nmOTblq9SsL2og5PlOpuq0Ux5l2FeEyxlIggsBcGcrSkrwnR
GKl5KHP1SlwQATpZtOhxUaXNVaCOUte6bKzBumazk03dehWzeycTaNO/i9yL3s2IsfxEaUIEz1ZB
nGwR2rhsUMlXwVxUaOc2/bcfzSqoM3qJuO7qCjlLLpp7scrv/irFB6ssT9ELiT4aOxonjEW31yJA
w/cWNX9cdH2od/XLrJN+Py+qP/Xj4Dw0VXJrraaA5vX0OK5WwbjaBsHiICwV2mkzLr7CsFoM4D9Y
kVh8hzSMND26xYxAK1WP2WpR4AtjVwxRPTzHi4dRxxZ2xrxaG460sDnQMLE8SIDxY5GsTshqigCy
Eed6tUoSCikEnHqNmryaKaOSAfBm067ItC1+i784L1OBBEMMCT+GDsF45Q19R9I/Yr12M/cC8wZK
Q28D5k4a0KaLv0N8HKvHF3P14a0GULR4Qby287fOSGL/kCxe0ZgRmcYWCYhhxnV1K0ZcJatUhBi7
xWuaV9upcsLi0Vu8qCpwrGeOIu4jPF2ctnm1rRKvtX+Mq5lFbjG41TaYuGU8QF7ygnVdmJUhJliS
TdB++C+il5xKsthCcx6+5KTGO2+10cLVUXPATm+G1WgbVtPtn99UlhvC324QSjJFz+MaXANrb/Yv
G0wjHHS6enEBIUZUdOLAoyze0EU4GfbLP/9S+h/2npQ0qRo5tubSCBnyF7OUlGYd5Owm7OKCeCAS
MBGikgTBW+UKNGESliwK2KRY0KpNk7qkV1rTFx02T+8TC36U4bSSKYKGvMKVrgOy40ESYmaYuTSu
xnEonkrVkXrl71X97Op+tncu9f5TGxnOzdj08ZfhyObeM83pzbKGKUavsgoinUXivY+dHt+MaCAz
FZeje09SPHyya3P+yAcohEB+QBzGA/ej39ds/qXK9v/1FQEttcVA0T+RMn7WQVT+/GsY4I9f84eG
oe3ftIff7ll/rgT8+5/7AUwhKZNtHmaBuNIjYvxFw/B+ox/BQYY1JAIDv2cI/tQwDBrb/HzzCaC2
bXo81P8VDeNXYcHTixJiGJ5i5t011S9TSD3QKrfijYAtuBhIdfJdJsb3v3xP/gfixa9fg2/pXxvh
ZuvNsWV31VLRJXc2NeEe0dv/nSHwX1fPF9Hnb0+F5evwH4c/hmOCk0OF+uvXsZvQd+YpbtjpSXMD
rAzcvk1g58QICjd76+pScsrPgvo7o0E2bh6mRX2RAsoAjB+ERr4FQd+JY9tnWXEdTyoUlw353Vfl
1jBJrTpNvnj9GdMDrkg17UfbkA9D3muXU37F9vD3mPpScApwK1AMgqqozkMCWGMLiRMkzyayBKK8
iFy8wdKtJN52ZSWIlAFhgBir1bqYrK7xjkMo6Rzwe0mMLdXDinu8L2i0GZYDeLammEBcQgNp39i2
Q17K1BWxy9yYzR9lVHsZD/68pLObtNYTx54SzlttjGRiPadQVz3fO6RjuzI+JTvxLj5lPSxJueg+
lnPNNUPCA9pmjtHVW+x48YLd6DNzP8x9dXRDF6xabouWQaQe2vI2TDD2EF8b5tkYcaz4s3vDPJ16
kvivhUc6cFvRE36UeRCflLUUBCJv9q6xNuxqO9A45kYJVob6HYmmDY0D/WyUJUfN2WLxfE+0AeVr
CoP03W7sPQ/q6SV0wc5vSi+Khs1YvCNdtZQHmDbYOpUcHxuGlEmNJiJkmyi3OUC4E4fqva0sBUyl
59PAk1uENxZfPEV3L9Jv5tQOkkNU7lzM2WRhVpBip1daBcNZuw0RUBFGXXjA2Uh4f/4ne+exJDeS
delX+W32aAPgEI7FbAJAiIzUTMHMDYxMAa2FA3ideZR5sfmQ9bd1Fau72nq2M7UiWWQGAnC4uPec
7yDL8pPGjZ+GJcUNaSwgC/AuW+J5htCaU1VIc/oUMnrCqooFQmASUwEblPpyiknmyNtBrBfoSLTn
pvRoN2YcRQlItXTvTXR43nZ9OUCsZh5f7yy15jWgNqtDNWKXdkLj2fqKsFyMgvKE8L71pTb+iEfD
Ra83G6JiRzlZn6vjEZ1HxjfLk5AKcB11Maojc7wZQfoRb+eA8SC5tKGy49Gt6QQZ3SDvlC3Zik5G
6lxTU0pQIejI4s5oAKklTATtZD5Hv/ENz1KS/l+sLf9PxO6h8/rr9eV//6/6v25/QCb4/RJj/vbP
/l4mt/7GrCccuNjC5ZjkkDXzjzK5obvAQqSHXd2F8PEPvZlBsg0dbnggnqPzj7d9z9+XGNP+mzCE
wcpDN5clkJn2FwbIXzFBmHJ+mZi3WrK0qcQLZmZScbiM30/MkyVyZ0y9JKiwT0u/4/QyhyDSnI98
GeXjoET+akVRj006q6tbA2UqPThh9DMu3Uy9yWwerTPhaXnvb2HnV5XbJ695Q0N9N5ledIWO3dQP
eQSeCxA8ZCgAyG4+opkdnScrIcLiLhNGAb7Uwhl8G1tA6y/bhh1rkJekM+wyTxevFKzzG8RxVrPn
6J03TzhDktz1abIb409VFDp6s2E8a+XYsByYHB15ydKIiHhcerRURwHYSM71+Jp2eDwJkvGmFz3T
8d8UXcE+P1btfDuZynF26Cuydyce0vhyajwcKdR8PC1UxJOR664b6jXDBlTtKOZ11iWgO2b1NZ4n
Yk+lu3x3OKwPdKhY8nb1EE0NVAvFqXFV9L0JBwMEFmRYSz7iplsuZZ3Ns2+4WYS+pWPDz25+0YeQ
JqCX7eY+09jTzwlKBQz5wNa0OGLbiIdxvKR1pn+19bxd086Gtosc02Oa0jfpgo5m763KvfHb0Gfp
57DhSymIZs+5xQHUNxpn0FBK6Nb1LNzuip5OD8RqE/OOtmmeh7Ele2UFRGIhuxlyD+LajO+6cQ3j
BXeKcx1XoiNpwjC9D8eyBw6zmJTlTroAToKl4Xzrz17pPShIjt4hHlrvdsEsuuVgFJIgEXCQDUu+
TtwfAAGt2a9yMd70BtpjtKh6ROXgxtddX3Ebm3xZOyQjG2KXRr9RXDGuBWzs/AvMBjsDQbNYELBL
immvebKwig50Ifcdm7R2S4eo3lgy6+jgAZJ7470qf07YuiCUaSarZWstxVPaRpg+vdqkO24YYHKm
gXZkPqzFVbPAHvEJ0WDJKJusC2U104acta68Xdu8cgK7cPsQ/lpS7GepKE7WeGjpD6ewvtGDzfRD
Oc14n65U8w9KyghctEzXv3cr3YdinJLehylil/tMKOrCouXpc7BcJWGCRlPSx1g5DhN9iw4xRrIG
JTHqKZ7iw+seKAOhIKDWyPhy061s5aLqAzZhi9HXM0ot7AEkJdB4BV0d1E5soYCAEXYHwJCuRKxF
2qVyCDNgB5PnD4g/yHipO00rQwjevdy5LY55XFzrfI9IRD5oIhk/YWFSeZ0Jk8AlK2gpg8Sj2loP
GJaoudbO22Rs2kSWafdVdlUP+qUSpPYw8zXfYrInngytopYH0W8gKqjT0yjIxrV6rvS0hyFpFEQC
oVZQSUBdz7WYDLTeCylDLZfxgFWP+sSqHifNyraCRZE2Ac10YzogusN2zQoLHZxCC1KIWM/I9otA
W8wBYqjC8xu6+xfcWj2oLRVfoc6sb/BZ5/eRcZD2tQWfBh4J+P77wXGTIsCJy1BkS4TxkPThbF+p
VD1N+QinQ84JRUVTi2D0Y1rvX10sBXBp0Azc0ZJP3x1V9HGQZOlCapWNfGdfxTHKBrOKjc+mniDx
jdaghZWlOT0sjm2Tg7u0vZ1Sx653A1SnhDwe7PFaVytI8fmc9/t4KuYH3IVAnqnpud9RvOnuuWfS
woYhYu+lWnFAU5tGxBKyp6ZqlfdqesBCgDEj90jSg9a5oMyy8GqiisPih0aHHfO9ynt0RAxkzCWa
FMldS2TihYpAb4Rp2c9VCFBDmUFROuUl8tu1P0WFaxmUFoYCUXwTe9eZVrWLv5SG8QCNG/50X0BB
DmtjEN9UnsdwkLrFfU9WjwabWWfLPWTD8mN2GqYxI+m0wzBEayiTebiAN4vAvk4QeO3qXhZeONsl
Oqm0Qe9ZkR2RUt+fgB4QCWn9VMlElgeg8Lzbiqc1+yKk35s0Wce1b+V9RY/NTdEmwdKhl5qMm0tN
AFBjO96RWhOzfXYDd169KtAJTsBSuqZW7RsreUBOvcGplZbEH8IdY+cc91lN3mfRY40fIMBj2a7R
P14idGyTMLdcJBF2vs7hhPGhYW/ameLQVnEOZQEN7SsUCL3aKWy8cM1dGy133C4YDEtnSthlVvpD
m+qpDNhkEAhRUDqq2Rgn8RC6KQD+kI06bIJlBaiyq7IEfxbn0/QMlHCd0XJ6FXifHouJb4nIfCHX
RmuPNox3JxTwn+OT7paL8JUTqQcZb2ItKwaavaNd4lg7/HfIW3PcHqSBpaCrAU6V2HXyFRx+LEeG
iV6OFpt0/py4AOw5MUTz8tinNmYbfRyYrCxJyBk4mylqgPZTlwkFM+MW8IKmR4p4xLY1t96rcnOw
wJhM8PiDVIv0A+7DIdpNWe9dUrCLLcKe5iYPK1w6EAzgBcwsTSuiLOQ7EOlZFxacVSpPmK5QMM8B
u5Wm8WXPJUq7Aq4/eqreK1JgWZ+1hcuXiOhSwPgLa1Y/bnmzdd3xOuSq49Jrs+HXEb53B82bsKtD
CZAi9o2CJPnL3KVlHkwcsb5pEx3UdRi5/dkwqWUPfjcnsgHab3qwtEZ95LZbXXtp2a6h6Kv53mSm
BLVLjo158BJOMsc1w/7ox3Ul2qNqAYPexGs1OaFaiGf1e0SIK+TLhDuP40lqx0mhaWWxj3vvIs3Y
2pyQYtbpKVKR7gRtK1lAxkKDn90q+oM+saNVfxo7jRspqGn7zoZVw3dmGJ8RdeQWa0Eza/tsnar4
mKWpgXk81pYp7IlcrUGBOvVzn8x0z7AU407uha7hkl7ZALgqXmq8iSnmwxwx4zMlTQik8UBpFPWl
twnSSI6TeyYAVxwpyM0/6SpiPoyhrW8xWzBe2NDgKLvGddzNZyKTJutC17Zh3K+4h+56r0+LU20I
7Gd2TQTLBFUfEJWjI3/r1Uh+QZINJ5F/XUTNq3SqCyLQQtdjL83oAGKAI312IcNSWPeOTavTbaZk
bDwS9GHmF4xAR9s34wjd2WwiaYbpbDmvrmFn7/lIWkGgVJm3B4T2iO029bbYx1ohXuQMKzIQRUYy
8SyqbfXSy0M1aHwF2HDFPWi+yAu7aODb0JrVoQiPA7x2mZoDhW3GInsv2WnwORXBxpYOtjYA9Nt+
0xBev8TExP7MSn0b0tbC/N1lSKSCFRWHgzLZYpBiW+eNy5Ki6Rj8m2UPVxsDPCaJeN1ps81Icmud
AbuOCpLXKkug5ZkD/mrF9f3IfVUf1EXEGloJxrdalS4VVGPOvhc9/T7KJIDGqQuAFNpVpRTPGcoH
Zwf4h6ks6ild79IU5jGAI2WdpDvTTqWvvYJ5sk0vw0npsqGc+m64dzkyMYmOkccOVdTvXisJZNSg
h91LvWsp71cjO0TSbebP2s0XN4hsqyTUC2odTXA3Lj6EuXUKOXB00JlalbxRmEAjU2VDm4YFDtIA
nLdKQxTEZEkla99/CtfU8BASuvTsOXNGXAv2gKvWmjMbcauz3m442qd1RUSK+nVj0NiuMh7bRDfb
I0/cMndLZQ37RSEsCTXkLWnQkU37EsmF5DK3NcCFDyOLFNb3bgxTY+DYXgMaJiZjhVIVJX38oKWu
M9zNrSztUCyQ1iHZGKbYYxqxnd00ZdVPIbXi0o2n/pXxDEKFDpztZ5qn45WnboPCNeOExq3ULHfn
VmkyBzgMKU21apRYYo2GK1kNdgZttEkoTdtGM4Eyy/pRznkNWSSKonek2V7uK3R/d4usBXw6O1l9
syD648DeqRXsoeI82w8JqSNHRVbpVTclY7Wfcn14d8XmelYAZ8jU6E0YhXoGGpMcHmXYzMrx+Kql
pnXPKW0xg9Jt14S9Vp3LQ15vY0IzCdMOBcUKm12kmNGed05rhSM53We3lbS9LGdSbwAkjasevp62
xx4gOJFQEcOK2bBe7jpddQ5MQr1/pefMZGgpa7zvVFLLw18XS41fK7IcKhyqvrQ1KBp72Lz/eFjG
U5gjHMoSUuGpZPG21QtMtknmV7hys9dkXNvnpLeKdwFvg4Bhy7CQO+kjThlQXeD2qOdAPIYPS5B5
2nXWz7++wH9yfS7kUQ7DOqUoT25V2N/xPcViofeuvThQURITiSxI7DZ0499Vc7di7R9aPEzVwsSW
B2id/6xfPmbMSmDBcoIKNC+yPHck+LmBsKcGXUSbE2GFb6NU25mbgLxhth9hgSJBIdqzeoCHoH6k
9KCq3wpT/7LG/GuFmWfDfCFMUNA2rbBfo3a1AnkrkluiVbs30gAANTZdsxwHK0WNsJb/6Z2mu4UP
cKvLU/CH3/rHO80041pahKrfbof4qHcAUB2FGeGvn+fWv/rDjWZXr5se50IWERoAv3zKWKTOVBJI
5cfpEmPK4nW7wXriheizNBZkahCAO6u9QBN7+9cfbWw/+9fPloZDTcXbeiFfSsHfjSUvq3WoqiCy
0mWuvpdtJAhKYNu/47XcRGi0y03MXJzlfTTjyIqaJq6MEK8BcBMVwa04EOC+xN8a8JKXLSlQb82Q
O++aiMDjWZHNAcdQa/RMGT8zg7+++j81IblxvKJ0ByUud9oOf3w8yWoVZqQ1pr/kFqdrSv8sCpxz
7RG/4X/8UVtDSFDiE5bhba2i379zTaEnXW6SehMlQGsQf6wB2Fg7yL32v1HM/3KI/5NHYjvgglGa
EoQt9F8aQllOW2AGoAVsR6/PIEWagxat6Mmwv93TGQG0CjXFz8pZXCphq38zJP70hhkmMwvKXFyq
DEn3l16RqXmk0yOfY78aywMgWpPZuWNN1/HEkHWs3/31nf3TbGYIpDfcVh6mZTnGVrr83QiEcUL6
BuIxlqP8K/8WHmKKY+avP+XP3+qPn/LLUMk94eEAFJHfaMh3Y5oafrHtbo3Eu5smYf+bacr80+TJ
txJ0IqWj07UWxi9riF3pSGMkrEwistNroK32XQMGNNmSa0zqZ7Sizfmn4UR5dExywzgw3XplkMMC
LCnPrv0z6yUHBQ4l8GnLuSI+e+xHsz4um/dwZwyNOfiMWOAfbTcYD/O89g966kSvqUfV4t98n3/2
kChD6zqNUlMa1i9jMgG+KlA54MmVtfOS5On3tu7z+79+Rn/+EAvWp6Ez5FH7QK7+40go6qVIHFwe
/lIIfCB6TQF1rprf1M//v23+Xx/VkA7L6f1//g8B+psR96/b5g/1Gx4AzoC/72r897/6e1fDxkW/
qdAp9Trbrxjif+9q6H+jxMMwpdtJX4HV8R9dDZteCEIIuuIO0hhBs+EfXQ1D/M3CM7D951KjFuys
/oOuhml/jYjfrV60ThiQ/BjbAdYrsAD8ccTg4Sldas2cCb8SQ4XcqgGzUlDc+mGPgnw9zRb1C/qN
Mtc4H2nxIyPPvkH5M9xHPbRpl47wocmzPgBpQYYKkbKSo8wN5mp5wbHIIwheax2IxlgUdzk9V+SS
7IypwU3fdXT6N3WHNAUQJQ1re9LeUs9QP2yr2NeNfbu4k34i9KA+t7HhPc5l/N2I3PnVzq32YXar
6N4yhvq6akbjBV/u+JIvTXfLiT8o4+h99LTq0kRg/ThkidxHc1m/T5E5bWBGAjfmuGpvvN7tORLY
4gyX0NzpnMjYq25IoHSgskUEDapiwJI3hetBDh+d/FbMtEWdkrQeYC0QuceRMOsscq4jwvJwXi3Y
CIuhu0sqjsOgS3CLvba2KcEEY8YPGsJlQglP0k/pCu0ILXnudE65hVDx4yJpJXNM92rfLcuL1i1P
TrHc1Clp6OtcLAdFEixFkCXfzxRywcSCJAiUm8FgmbO1RMNKgmGaTdMpi8Y6LOZp8q1idFwfZzKE
mtogXm6M3BCynA70TwwOcSxONRZv5MfiNY23+EqbrgVmOOIUbtZNHmtDSmcze5Gxb3kacqXOfZKX
N1BvOOCK3DvGRkraFUa6PFimpdo3Ulb7GmgiwRN5Qz96zFvAhbIcf9SQ3u8tVyexHXoKB/05O0pX
hgQIhZxSRlJh34zuZwIW05QEV1j5crTj+MVS/fNqAE4ooycLnlAeVYc2cji2frAwfHppfsEpFhmI
8aHH5SOyvJIWXHoqgLSnwJTjTgWO0K5K0EoGiKylZjsAhUxG0bkFWbmsc39tMDMEZt0f50TDEHOR
yqLdc1pFmWqRD7t8G9PUtP0K1OZYIPL3ZrSvOi2ItHogYUTuis7You9I79TcKuwNlAOyOrrA6dLM
Ow2dHtKf340UNmdzenFFelCt3JtbIod1pwHFG5x7K3mOlleCOmn6R1NExXPwxTyIvUNI/fVqgJwb
HRBS5KqWlOiKBb+X6HJCOO56xyED2ZsBedqHUXTEQSO0WtJnjPpHgDPhINtrjBZP9J9oU20/w4bQ
Ugwx+PezKT83UAbwv02OfyLC+4DN3ziw5EwBrZbHtqGgL6L4Ic7dy7HAB6xbbfPJzgOshnZrLWVY
2N7jgLwaAQhXTqsoTLUGLrKOZf8jJdxqWlvCijZIEDA0j/oFEhGliMfJZ+wY7mTvekX2pSg+cdDo
r6RW0sfKci+w4CJTxng2iK4Waoty1o4lQWyT5+3dArtKvZqfizsmBxBivmXfDXr8zlv7DDSu0lu/
JTKvtK7WXHxYsMhghj/OteH5XkXf1qq0mz4nMiUdqx8GAeikFldU7+bsPtkiCZE93kS6eRXJXnF+
80Cmx3gYjfRtziiq92DJ8UXAIrRfxrl9BlGMNLLQ4IIW3zBtn2UzkBlW9Xf6ULwQj8j4zK/qpadL
WJ20UQ9HMJRUNDP4GoPxM1b9m+qGp5GaLfXM3PEJZf/JevIDrePZGM2jqdynNmkfaZ9hZo2z16gi
6ZeedDCQN8aIlHejRKptaHuVjjfT6PjJELe39Sww0SfZXgHu7es3WTM8c97vtdfPznCbCDKb6te5
mvZul15ihvFz7buYpT9uxd5Yrj8iogWUkx02HhZZPz0DdGyC3kj9trlOPOO4jlbAgeV1UuXyA8ns
3uSga+aPTXTWmQZ1ffxcnOETuT0nM/zzlKkIhYyWz7ntUDyXd07KMFi74RwViNfnkGbBK3GqP2fh
+dRTb1mPGLPAO6rct+H2oQfyZbvVaLSYCIuhLX27EXdt1L/REuhBKFbPS6luKdXvY0HivIMpY+p/
wpwitNrIA5G2pzbSyh0Nhb2g+QOyYPJXe/ocTXmTrfoTiurrVk9uSW074W+C+JRPoHEzsRsnThe6
SvJT1kNGXDe61+yZAZVfGJiIF3zUY62P/lb5wA0f47i6Lef4WJYmoQfG8O5U0cOs9+9ubcXAUZEO
kL8a1FNLOk8VnQaHA8xwTmmXU/ciHiqHHrukjtrT2oyDdD3Z1VXWYShS4xWJ3O+eZyn+OLucW4ub
XBKM3IBB8cCy7gathSCvBgC39VNaItK0otDQeRJkKqFS59W9MUtGgl7f96NH06I1n+eyH551DFCf
c4PiHS4e6mqvPyod58xSg9XdGlmbyxfnbj5fM8m8GWlxAyBNu5swxANGQ6AH7hNzl+c7YLkFYWgs
5RRjeVcbXNl5X7y067vdUWYXxm4av2F/PdciuYy69pvcMn4n4y2jbb9R78YjRgDfiN8yiO0MxHTn
2TSFSDLr8KgcRdtdtHSTSVE34qOiOohqeLGpitJ6KhccO4NFKQJFG4kj3Dc7KLz2tqfH0xnFkTrB
Pkki8l9eErc66U6yx7blS/TwxQRbSCKsqi6UGd94OHImIswyxm+hfe9JoEzwTpALR7+lJ7nMGZKg
cfoLE+Owx2RLqzZAysjOQQ/i5FPqtykZwBSGDwnxmWKipA912cKT7TrIFeg2zfHl6BSBSqzn2muZ
ioGkzZSJcvWK3Nqf2VnsDMoeyHKvo6XZQ0w9GlTKMwSz3mSdejcJFyHOtrFQ0MU1Y6f7oVn3CT3v
Gi4JZezT2C+Nr8RVAyNOl9MrNpAzDRK4GyjqN9Rsbe4rcDBYrC5t+2dWi1u9o/IL83+u3UNdG3cJ
Q0WIz9GLmFjiiwbTd2U8AFcBqRCHpRu/lhO8U/0Zqt2OKvmtORQ3HS2iXVbQz+1b1MB05Sx10dPJ
ogGeBdLAZ93JGWRLOgYu9jG9mC5yaZ5mKBKxxh1N6nqvjQjbUesBc7eCYgQpnyZrfcXesvBZZUYf
gvD20B9YkQKb3QzYf+PsVW50mJv0vSv75cZq3L0Teful7e0Lc/bkHrnHm5MWVwjh2MGaG7BidE4J
ALbJzW+Khba7bj5ZRKQ4MrmK+oYZUe5at2/IVnf2dNkht9hyN+FEvZYY5q3kvELx6DQ2O1RYHHr1
S9letz3j310nI8A899AaZAMoAyGbtvZeMMmSFwN9Q+FbBNBOHFmTir/eENvBfmqn6A8Z6SFK50Nl
Gz/7Gns5uZnKdcMM8sGECt5JtR9pGoXVyBJPRMHZ9jZGb3adtFN50Dt3X8CM7DvxUE/EEfbNErYL
nLdaXaC3DPtu3UfCO7G1CyGNBJ7Tha68SgsNic9ADSAJdQ14uJpolBnRS8S21qgb4iZpAlfEgSOt
PAwW5sTvJmUwDHH0ZTRt9M0h7YmRSwgZKixfOtguYytMrftmvGY36092cXZGC8f+0XCmIw1kXjqE
KGLs9rnd2+xs43DhvEIY2FHrZFDmTwNCJgv4rVhpR8liCUQm9+kWJLrIKTBYKI+OeiiH7w3cdf1O
Lk9EZh4Rku3atd1PSfGk9TIcwFvjLJ2RDtK4IcJjVbcEz2CA0T+kJcFRkusZ8Q2M/JA4nIfUSzLD
kPTkU8/EHMtP02iCuWhPwJS0AEdykIAuH/jDlC29Bapfm6aHViahzQDxgLxaK6piwgX6jKZVnu6J
PWISbvFAZAM2ZiT7Ow2wDzomo3gove9Ze0IISVnEuZCkH2qxF3pOSHDJDu7njn0+wtmIfj9IBv9L
cULg3N6gZRahLTYtYw/E0jpRGm+3B3pwPBM8J78hsmJXreepsIO1MMuLJpd90Bc/9NJ9oRnF3joq
odp03yrmfdXRV9HMwDSSW1iN1QNw/OVbUpNB7N7YXnLVG8ZuNqs9aecH3oJTgj6ntzt1cki757HH
1UfXtO4xLuqQMhBCjuy0oJThnI1oLLrvhydSN7KdJ56GFJyvARnHsBgCQ/YQiTTUFU8f3S7ev6Bl
pTl02I2FMSJ3scz+MveM3SKGQ18kLcNfsqwO8SMTy12r6wfPSfxi1NqQmHt4F2aI5QWoqU332Gj6
oMAPwubbQ0VjG02YLsuDNCBCqfVMsu5hEmitR2JpfDAwpInq5CQD7M9FOR905C92VJX7FXY+6pIg
VRW6sER6x6F77mAi9ZV5kU1FOCUwUkj+2LJ2SFP1U1exmYjvqQrX1zYKtp1DNE9HAKhtPq8pmjNL
u677hXfYCxQB5wqCJyptXjI7BLsS74Y1hletZt+s2cPbmfS9PPPxukB2PEub+6uH2aqCoqXLXHrX
7RYKmHxMTkqGw89Re8HPRcYQeG0YodBe7ftBwKjz2h0pIWHmLd/alO3Deo/YhIjhH63+4MbVEW3M
fcp5eG2ra4Ur7VvtmSU5smQ1LPa+S/BwsXjjxXFDoE4n4hppCcfr+KHNA9MLKjYyeM+kSrcXNQgb
9Bz5Df1e316il9yVJ4R1gT6z4SQ5eTCEu2u1pji7M6GWLrtVJH9hsmj1hUw6klPGHl0hE/WyKbJM
DrEBPdK+8p1cZqCl7TmyQo4Xbnx2IHsT9mzM7c9irX2Qxh3VQ+CmTqCmjAI827XyaYlQZA1IDk5x
OnxESsKthERLaf9YtpKY2shiBCaaPlwuc+ueBrwxOYloulYdE2Mc45sZvWV/Jz1MlsFEqJp20Sgo
/HkZCHfeR7D7xnqzwTescuJ2qEYOtTJs5cJmMtfeHDcOMUPztclGsdHszeZyBagoEE6xL1i6CeUV
DCT440QQYUE/lMXIcE7gpMDk9iac/JQlq81fJy6iruSvT8p5LgdofA5lgsBsdRCrMPe+r+tUXnUi
IvIiXrpEBSgLnXzvzMntgEqquSmrFm1Qq/QYEDPgeQIlYYGzpnvmEwWQ6YLI9OUG0ycz5NzUD0QQ
OadBdqjGkpLiRs3ub9OMaJ8AQfWrsYoAflGe+QCyaDhgByMdPDwzkF4MUbJzhXM/D2ADbO5hSDF/
G47ISuTqNKi0WAgWJG5hn5bmpa7VP3NtCyGo3XuyG5KjM/GF7aGyHpdcVuFEUzbMNm0Twv3Izwhc
u1hjdw5WjRMsVfPiZy1RmMsE8x/n+vrsqq2y5Jbu62+iL3aY6mEuPfc1pfVn7lTM73u9pHAiCRj7
tp2uDr3beJf6Jh2oAdSdJf4+hMHmzCaCiBzy/VDnXeZjTNFH1sRp1ZkHLqcnVuIkBcDHnAXwOgcD
ez0MKWFzdMR3vfSID4tmeeVV201e2pPZOQ+Y3OqLpBmdY4/361GaHMny3HvPq4pL4m3Wj8Sk6kdk
b42/ruqNUld3r8eD2qMy3i69yn6otZKhvuF3FTr+g9SW9ptadcQVebpd09ANp753+Itdy8+jTgTz
Pps8v99kWrU3RTdKaSSqLMSOGTChiHtiy759ZN+08qCmXl4lRBYRZL72x9paRNDbOeEfiqSwr89E
CDY/yLUcb+qy7q9yni67gzS5k22V3IHy74/tAKNnLqYTGKF33Wz4uWqjCtOVuAHYLq+UKIFpxd72
SzqnF3XDxypJannveVwKIod97WjClwKgHwVI1DJum9zp0USr/eubmmSeR8hxKGtY86FvvffeTrIz
NCXxQmIs6hKkuJhbRn7wdm/rqeCGdOCxkTE0Yd12MuzngR/cNbcEzaMbJA1MQVg4kJMY3eQtl107
PQdpJUjLAVRnsGddn+2xVIem0fB9lHwxwShqF8LxjCLxFYpVFHgaXhdB/KtLA1lu2WseL0Rcu8Wh
NiUMkdhjvHC2fMkq/f5rMH1dwKovP7Q1fq2zlBphNxeoB63iEHvak9q43l8XV2u1DPOy5ytsN8jC
LH0gT50vww5LeiWTg2tzIqd4mGOtCcHFRDdF5KTHAa/nrp+3pV1AStXd2bvsIxjd0uM2kDAb73ke
Dpop/MCkF/flKA/WFgZXZN6rQLYTfl0mVfJ3ayLgYo65zAkaSi4hQ/eZ8i5VEz9/XRwhAcrHlmrf
88pxDrK4/l4X3XdrAS2dA/EjSUheMP9W5OmiLYjVdmcGjljb/VPSupCiua3aiv1z9J7nvC3WxH1R
OJ93csL+E0M73NGXerdyLiRe+AQgUk+dkbxBDXV9vM7MiZBzwm4b/LKlWp7xwjOetHfhRU+9y3vk
6p3as0Xj/EZlEJe+9lQbW41W8mF6Zd3KsXqPZAxHiz1ggDepOHZ9CwNk+3grtS+IFWnQovItY8KP
ucoKrqRHQtHAD9VwhiEUIEIC+kk9+LiaBl9JvivOci7FKmA7D7zUyBRJVHD0CurAepGb2xf8+nFM
OV9X1c2jdzlWxbWWLO2hanmhvm5I3Tf6ER4rz3H7hvWqRzdy5rfKhQRugaS+V6kpgmqYYaZbSl5J
e6DdOXcVGtSa+QKh0d3X6FTtioCN8ul3dFPauY91chEnPl/RcL6K0Tf99qjJm0OhPw4josVl0Qh0
Y+75eqPijhnntxZFCfG8T/oUpXLOKPZG7RtHJioRGeEiuw511AY/wBmXdpJ5eJvS2o7/ExPXFJBr
1X0vNM29G9NXpzOppoPj3aekYj2MXmwfI8S2D4OuoGynhnGReZYWgJJsLmeU4989K2NqG49bmX1A
D8qtRAhvQe9Ct+85d+ArNH9Q7Y007z30wMTy7fs2vp/yllM9srVonDkHsPMD6tdTpkrsz6yt/FU0
7mlZxYdTinPjIh0fevJdYyPUZB3K3vUCIxH2fmyQljXTeIJY6RuLftVZqjsyRLAhQCRGHzzt5nm5
GIh5PToGK1rrdhdxXRS3Iwq6m4ZfeJ368OT0MlZJdSDZ6Ae62ksSRv2Mk5A1Nq/OGN9Kxj6eg5wz
9HsR3XkU2jKl7XHHPY/C+qDDgPmr/8EMdivqwkG0a78Rgn3OY+1UIYAwTXWzEWjkMFcnzpzi2OnT
iJ5+eJkhRfBC2QQWFi3Wf4+tYnU3xsNd26RvbqTMUGsQb9nV0BE67pwiYfruYlObNZ6Bv37rrGpF
U31aPX2Phe6uku5OKPGYOM7JHuWz5dSXnSW8u3miUhU3RH362kx9KY5GzIZCvbeqOaI6N3clCxZV
m8bCbrk8dQla/hgPRmcjSTAW86nzXPpZkAVWXrvSI0G8N5+gnXwQy31UHnH3vXmfKhKxRBHCRCde
0dm53XxdbGLC3MS47xhNu68gWyIfbB8X0CwcUK6TJAtt6I/A/ukXWCc2Z69aoYcJrYMI1c65to17
G3BC4FUGyeVbhPlsLT5U36epWb7PcQ15FMwDe102yF3eBil1sZ3DZJXaKdZG2hl6jr4t1nkiqmg4
qFdDCInQCMY214+6A3VqSuqnrm++q/b/MHcey40jWRT9lYrZgwGXMIuZiBEpkiJlKFNOGwRLUgMg
vDd/Mx/Qu/mD+rE5IFVqUWWie9gLclEdXWTBJBKZ79337r00UFY9Zn6pZIdTEzM+kjsBGYJVamI3
FilysgGugKOQgmOPy1pzIa633W1R3SuONRF0V+PG4psTehGpQ0CiWNhhG5wp3kaZw3FEUlAO2/ch
Afd9jfvYmdRjSisEl5fT5TXj7kMEJkqVwNIC2a+t+kqm+5AWtro/RRNWmUU9mUPb9cHMTlCW54W6
zvH4a7GLpBUQViUlyRDD0Uy/g3X0SMUnXCgOgr+GV6rTmpViigSav1T7CmGHWCo+1kpWTUDx81Ui
nHxSbyR9OIE2a4wi+C1oZIVVEwHMicilaKakIrg0tTr45Je+udhQRsJRwLOnhkF6V6S0VidY3S5c
JvZgy2pg1ykUb2rKpvaBholigr6wO/Yba0P20VbeuJIr/N6MGGlAgRnVBQKF2qKIpWDqNhEPAxXF
+1bHxVxnrYM7GWbZBIpT9sCymo+tWg7PwsKjVyGEInOfCFQhT4w0cpfCTal9eaUf4Z9usIg6PKAT
KTIHEy4jvSgrn/Jh15kfIIoMAploaIRarU3Qd4DfbKW8uyGNkyddRSP0iap0lIpcArgT+gURW1GV
e8OzTbpmaxC6vs0BTJwEKcVKW+o4op1sKlse2yXyLBi7YdhehRGRfBqtU4tmDfISGyIaTGLScvUT
POL2UaUgfwZHIcAZKII1MBStEZJooXM0lcmERBmJVsGYSFQubdrQe/wabz3d3ExojanhGsRegxzs
4G9BW508R0a8OXdc2/mEwu1mHSgEeggfoE8ThKp9rkMOmDfIMFzQvhbSppPSX5siCz2m2zl9tJQm
nuEeqn3ehryYyBEMx6mNyIwt0uBzURoEuAmNpkPjqwxvomtRk9mFrYrqL2koR7h9IFDoQUBfdU/n
6ryF4NqfDo8A1xm2TIBtyj0UQMtpXofOxabitk/aTdU+uorK2hwU6mXg8qAnaL+YPthtoyEqiufO
2PLL/FPTDiGpFRKk7QLtjFA/MEva8TECpn/ajYnxXUFXdZ757mUS8AxCJPKZPbFxr2E+c9WpUvke
QvUGbWHHueiMUNzIkRfNIW8bEz+DcnUSqqKfwzvyqC2qGwUXnHpAq/3BilptLNhQWjwLAvZOBONO
+qg23xfoql9UInFWULdgWPeA4m7qIzdf4YbipMw7OTLyqVwK3HRt80aVClTXKmrpQNylPfEMLQZw
6SIb0MsXMwrXKlrgNPXYJ/TxBgAkovpNpatu4iHRO4eD1yxbYmty7ghza4EQnt6CVyGECRchMZwV
zbTktqi+nGu+B+fXLH0BvKcUyiMQtnau04u+ogBcgOmrNulFBKKcRYJXTKtl6RKnIO2qdztLniYU
+m5shv4jJDwfxkNGTz+GwcVnpKajp0FGZSaMBLMg7qv8EFR6w2ocN5ubKBTO3IGoOfOVXnwUQqJi
i46w/xiacomXHp70V3oi9aexawRPJLDlI8rE6lnTRnQU2nJV3CPIgXM358wvrdxXl1WTwuCh9Ayj
wRaVP43h0cyF0lA8ynUGqHZBIDEPcM89N7GQkyvaDS3AqV2dC7M2HfZCfAXygLcCX3RhfkqlDTpL
bZbVp7avb76g6w+K0NWbbNYltXmJj6S6tmPboE9X9YOV6XkqrlWui15Bpg2IrpzTdW+lg1sO9A1/
IkvDtB+i+xQWwlLJLIKhKi+lDdLpOi+Lha3dGCpDeBMnsXGBD02OJ3mSwKSRKYui3JJr1mXlVOYq
kNJ0iqub855SHcg8YT5GuJhNumm4QdGlkz5gtIxg+8CDI5MqK0U9T4ZUZeyxr1qXFv5a4QR/FrgJ
zAFKlvRbh8iLaQiTQOsxpWXYYjowTgh/pVMl6/CaFThzQ8KBLLWwk0b5bMK9siZpnSNWJxkY6i6B
3yq47G0JJ1TZBNF5Zvveo9/azRruP+J+lbKhn7sxXWNCJIZzDc7UFbOLzQQpGCeX3iPZjHmcLTtk
XBVyVEC4rbuQUNBJx8ApVM0tTxXnSsBdKFHTr4IsijSokbba0YzTGwv2aiDl2hH5xxYfrXa8kU1u
PFBC91EqFfOz1KX92FH9nLZ7kxpVWlLOJFUqwjNEwOIzlto7r2ivuzShs71I9BQSM8a+XbMguruF
55xcB1usHY3uuoNMVSA0DtJUA7D7UmfcRDBt0LJqui96Vq1QRpPPUR4GLTT5rdPDa23oFDFIYerg
lAmqT3wYTtddEIlFDnVtJiPxc1qXljgn8TGujcDrZ5CUaDKqvOw6Dz19ibYVdBPDlWDLsBhlyMiT
XsX5skeC6UvrY2baEl8sIgbaR2LZceAfNWLtQ+9YRk2F4L6N4fyJ05XxbW6pGKmViMslc9xC2hYr
bRSkJz2uepjSeBu7nTVpGC9TogBnYmFa9BHuS12e4uvXLlkz3ZkHVQvgVTOsZiLqROb2ety7YIOC
6ieIhlxluq7BDfKR2hlTNUpuldwyHwSyYleo0Cv3tVLV8y5zXfoqFYX41jHVDzCpMDvu8FPXINqp
9pc0Qb9AqFRMcj14D5ukuMeWks6V7kslTOuGRa7mrYzNct7VdvcgEs3CHhtVDbJF0jVSfogdeAwo
Br1JYPZM4U16Ypp5fRayRNz1PoZfs7S1s6uUuQt+jfoopCMkH2wEu68AeEkP2ho18MTiBvWQtZ7I
w9MWYWeA39c2ImihUrPOuI27liCpztompWQQAXzpsX4xdEPAOpF40hE7Bq0DpEnCHHzRcgUECyBz
4vjoWES9Et2zLFYrV6szbJmN+lMRqI8By9i4gZZ44qLOhf4fD9dVUA9Enu2ks4toWrWim2RG5t2p
/ca4N0S58BOCP9SV22AuaTCLeZb+qrV15wFNlJpgGzY+SikCO2qcGHoZPkhglVdIYMS3mHOxScdi
pgnKk3nmXShKxT6rUO1DsCt33dvMqD+W7pWq9zVwmXRGo1NE9ZFy43Utx/VlETfRDRCoNTeNvFvI
YZVcsoBqp44fdJM88cMp64921rhu8FvTt7iWGZJ+gQlBuQzVTKIrIHNXDiocyJBmxU0k4axcY2WT
gwZeQ7Mlm7GdaG5mWch4V86lSi+ai45oLSZ+moXnrYDBS38FiiLwtD1JjaaZiw8ToDxtMAouFlkY
w7Vp5WBSxZZ2VyKsfZIiwz2u7P4zlC9j3PCIP3Vxos8ySyylIlgFFsCcnWoR1oyYXAL4SjSsFd3E
dTzw7rxM5oqjGpO+C4lugvI3LwpY71N3TdOkz1SXeD9QfkPtzUYnTVI+Z4p0o2VKel2iYnDjqq4z
1aOQjBqdWbfpWLhSqfyQKkiVQ4/LAb8dcRmWoflZyKZz1aq6+Zvba92lB+EEO12vJKNJLPC20J4R
u10SrW2uVbOt5oO02gpgrVyLimkeyiXmAKj4LZwupkBMK9jMrdwMNBolU0tNkGfpU4eaRs8fbt2B
j+v1DAC2PUGQTTpz8hJif5724lwyg2aeQd9LeS6uO4tgP0809P3DEyORlQspl/xxHiXRcmO1yin5
E/14aWOdosU1UQoiqiq92+jBzIVVCo9H1f3LlArUIiy0fIUXpjaOPLu4Q2WvWxBvGWT3YEs7hKdn
s1oSYYEGWQqSs6jbA/nGIZGgzHlswx08TvHd0mlLgCQhsb2zFelXOU5mcPmcbFqGGXUPXPKg8sX5
2OhhhqeyEFcG/YPnKhHqIi0174pKenBaJl534UlhcUYhrJ/rZoJyr+a5eOToyntjo8TLPnTcs7Kl
BQs4haq3m5T+JaqM5ZkaxS3bEpUMFCNo68DD4WqTx2I6eFRc5pFhL+vA9hG8kIhgMLE9qzAvnRoB
hFwW8M498xzIq3Gjzit0ZS8ydGFmmgTgiBVvhpDeeUGFA66ggp/MLTWVFJ8LzUJC1q/Rb9ClkIKk
lpcZW7Hom7u0TNCNsIwNM8jQJomgGwl7dW3hkvTS60kJFYVFzFmgNaCH6kqqcg7LXT/xiG5XYQjd
zkXRIlzIYJt0fPX2uSkiaK+OqicNxjRsdlFVpWeeYWPfXmBJLaE1dybSzPlimb592UftZp3neLTV
2kBZzCqkKHzCNLr2DMUGgsRa5Mb0KvdRJ+1cdJ4C+btD9eEc8M+50kDQljrSOjOri5WPlVVqlMbB
B+IM6LCBTwC0ChqYZ0CglpOstrjiJgezjSNwXzozKUlogdw8aSR9H6EeWjMUbfNPLpT9Ux3N8zGF
Jft8x6AeCh64aIDz0aJ4ZuJFPU3IbUDkfPIubJMHLuem4GL7eqDRJ7L3UZciir6NX4Q3Mh2lU5zn
SF6whCPeqyiAgEgR7WxBXZg7NFSik2KdGLn8gD3pODRQ58DEYi3bfXONuKh7ik8RWbIRUv1uiJet
bqihQdBHI1SX7grSxKnd5B9k89Yv6KoTcr8q7HYo5qUTJ+7AaGz4lDjhJKu2jeAFaM11sGnzaW47
/tQgokLfoczw2NPMK9fDuEXBTIf1i5iHDZo+y8K0Zr1kLjqBaSedojRVphERjYM/TSC1BS6+JQty
EcjqRIZMu5ZLq5gGsdVfSnKLE0RlZ0v8Z1RCWO4xoWWbnarbEC+ZYqXZi14QzxVp5N12wmofXJvH
WsG+bOvIQw8XoFizibALWWVrCli410kct3dB1ENjBSA8pzgX3ugyCfK2UTjOGFi5rHHmC1QCbWuj
ZreFAKGFgo/5o2QxW2QDFBoI1l/q1sC49dG/nSPXg//DpvV05/O2k/4vEQyOSTvp+cInyP2fbhkC
19VT3t08FVVYvqgIDd9upe/vUPMaaAR/9UffGvl/fKBnbsJdlz798x8PSQX6yRW4fhLvERCgGOxx
FrZXtL2SXx0gXHPB1SNHxt1kNPBuYN5wqDCJKWjvvhDaSJWHj2ls/zN8z6lejc3P7v7XN7Ybxl//
Zu/a15irxxPoB28dEJEo/HN3/+YIr+7eHiE0hdiEvuNYcLP7g2CYI0uBMGHAN9x+dhyRIxoEBW7d
oaOgjQbWJtqN0JW2nzdTwZBHsgK3TUFG49v3xzUVuHD4aX/mTfjVXAAggHv2bb4PR3z9QmhiZMLo
wv9hGCo+uzMe0VxA8NWGZ3bQMPCoNZjcuzvc/flmHIQygner2uwou9mwk4M7onFAVFNTTe3AkZBw
MLU0DdHe5/uUudG9CWGNhGXZsjKodh7X+6AK++DbV1QWRx4zr8T39y2jumCb6PRtP8d2+zYyJ4c+
fYXXHWNbhb6P/dvX2RO4dSEjD7j9HN38H6754PtXCQxkwzTl4Q0YPm+WAX37varCxTu2x89uZr0l
c/4kMPr5dqAYsDllzZTFH/HP67dft0eqoG8IJ6WX8TmyRUBW/4ZpMMg6D7rOu7kuv10EdZ1pwjxB
Ym03DERQxzUMw6548NuA9KitMNWJg15e+r3ZoI2g0yKbR81i+9ktv0e0KarYVx0aHEgsijQVovAy
yDm8vn9hjBAQUzXlebE4vuBIlfH1O3RTYFFEwF/H0Pz5dXgTEgid8TEYBNaF7efo9gY44QfHiJIy
op9GYz7tMsTvFwVrhJk8Pnfq89q4S1GO6W0Q6uEZgzlSNEJh1CF+PBs0fWQZ5Ey2eE4vj29RwB/i
4LVRNUfQDyzWRv6z/eyvDTpxso5dMK3mu3E6vmHAneDgtcEaEREqg/njT2cD9h+DWMLzGnmUO+XB
aQNyFjK6E38MA/Pr9U6hqyMLJxQdmPhlthxXwGBrGDyaB++VKJKjGA0ujnrxD18LAkiL3QR5xZfv
j2sgnkXbuaidFNMLUvk9wPjzOFrVRkJD0Ye+ud178WbL1ImzVcQgrW+Yw9HBKui/K7uLOmQYyKZJ
Fdgqn9GjN0m1Dghns1kganakiyTaTN85y/z1rEomjiYSsweVrNfLgmaO+OthLz3G56/uctwDnr9g
1cOiFlfg55ed1X/v/sVIZWB0mYx7+zm+yJEc7+CsWhvwRWipb9EEQEWVvZM59rx77qKSI4oYByU7
1OUOzSCskYkdMnPgJ6CiQSIp8wtclI50Hgz59KGvAzEA2AT74jcE8Q24RMUBRT0d+O25JHF0bwOU
5O8Ew/6f1VC16AZ/jaS+XhSInDWi5i3K/FcXhT/x6rzUMseeHz5uq5j+U/GjOubPfvAtMvj+++cS
3lZb7Q/H8u3vhprm7tRP28Lp8P//2gsgtlXGV19+qzq+/ufP9/f9mX94Td/+cu4/5ev8weu2d9s9
X+XlOqIW+u+H/Ol1cXVbX/zjKv75j71rfLUQ/PKg4dpN1sXr4+6KVQcfOFr3SfzmyNti4KFHPll7
/vr1Be+qCYcedvr0yNiH735Uyt0B9oee4bRIv/6OSlvy7hatvj3/oWdI/NAzzBL/63/2H+YOaz70
wBfrfB17WCftjfsOwD382IzILE+KInn3yNhU4f5JtrjY33iS/aNvUcdDj75a51//s3fcHYz1Nxx3
/fX3L29m+xYaOvjQT3m8jr5UD/uPdIc0HHrwG59H+fRusY6f/Hz/BLtk5e84wYwpyUmYMpdJXu4t
jaREQ0j8957l7cTcxZuHnmNYCtbvxnTr5H68/6B34NfBJ/il4dnLDvf/bR+3P3frPPDIvxQ0PfDY
/4bXtf++PrcmHDrWFzzC4t2MfcTfW4WfazyHHn7lr6uvv3+b19vYhWAXSOzQA98kXHG0N/uew+jD
jxw/fv1vvL9hv+Qqhx6ddXcd7z/JF3Ts0GOPn94u6i99G78+9I8iv5fGtO/jwW8NZz/6Z/ux7vCL
h5DL+tf/AAAA//8=</cx:binary>
              </cx:geoCache>
            </cx:geography>
          </cx:layoutPr>
        </cx:series>
      </cx:plotAreaRegion>
    </cx:plotArea>
  </cx:chart>
  <cx:spPr>
    <a:effectLst>
      <a:softEdge rad="673100"/>
    </a:effectLst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C44908-79D2-489F-BC4E-55C9092FE48C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66176F1-F23C-48E7-94A8-B92171FFB712}">
      <dgm:prSet phldrT="[Texto]" phldr="0"/>
      <dgm:spPr/>
      <dgm:t>
        <a:bodyPr/>
        <a:lstStyle/>
        <a:p>
          <a:pPr rtl="0"/>
          <a:r>
            <a:rPr lang="pt-BR" dirty="0">
              <a:latin typeface="Calibri Light" panose="020F0302020204030204"/>
            </a:rPr>
            <a:t> Seleção das entidades</a:t>
          </a:r>
          <a:endParaRPr lang="pt-BR" dirty="0"/>
        </a:p>
      </dgm:t>
    </dgm:pt>
    <dgm:pt modelId="{3FF51A9B-BFBA-4658-A19A-8668BC972D3D}" type="parTrans" cxnId="{77A741BE-A0ED-4747-8AE7-3C47FCD10AB8}">
      <dgm:prSet/>
      <dgm:spPr/>
      <dgm:t>
        <a:bodyPr/>
        <a:lstStyle/>
        <a:p>
          <a:endParaRPr lang="pt-BR"/>
        </a:p>
      </dgm:t>
    </dgm:pt>
    <dgm:pt modelId="{50BACE3E-FB14-4380-A36D-E339428D0F13}" type="sibTrans" cxnId="{77A741BE-A0ED-4747-8AE7-3C47FCD10AB8}">
      <dgm:prSet/>
      <dgm:spPr/>
      <dgm:t>
        <a:bodyPr/>
        <a:lstStyle/>
        <a:p>
          <a:endParaRPr lang="pt-BR"/>
        </a:p>
      </dgm:t>
    </dgm:pt>
    <dgm:pt modelId="{B295D8EA-A16F-4362-AC39-3AE11112BB1C}">
      <dgm:prSet phldrT="[Texto]" phldr="0" custT="1"/>
      <dgm:spPr/>
      <dgm:t>
        <a:bodyPr/>
        <a:lstStyle/>
        <a:p>
          <a:pPr rtl="0"/>
          <a:r>
            <a:rPr lang="pt-BR" sz="1200" dirty="0">
              <a:solidFill>
                <a:schemeClr val="tx1"/>
              </a:solidFill>
              <a:latin typeface="Calibri Light" panose="020F0302020204030204"/>
            </a:rPr>
            <a:t> Público atendido</a:t>
          </a:r>
        </a:p>
      </dgm:t>
    </dgm:pt>
    <dgm:pt modelId="{D9626D7D-4264-4455-AC87-C92EE6E2D7C2}" type="parTrans" cxnId="{75AA786D-056D-47CB-B0B2-BF8EEF23F38B}">
      <dgm:prSet/>
      <dgm:spPr/>
      <dgm:t>
        <a:bodyPr/>
        <a:lstStyle/>
        <a:p>
          <a:endParaRPr lang="pt-BR"/>
        </a:p>
      </dgm:t>
    </dgm:pt>
    <dgm:pt modelId="{8DE5EF6A-DBDA-4F98-B41B-4E2D2F7837A5}" type="sibTrans" cxnId="{75AA786D-056D-47CB-B0B2-BF8EEF23F38B}">
      <dgm:prSet/>
      <dgm:spPr/>
      <dgm:t>
        <a:bodyPr/>
        <a:lstStyle/>
        <a:p>
          <a:endParaRPr lang="pt-BR"/>
        </a:p>
      </dgm:t>
    </dgm:pt>
    <dgm:pt modelId="{D0E53153-F507-4D9F-B9AA-C851D098BF1D}">
      <dgm:prSet phldrT="[Texto]" phldr="0" custT="1"/>
      <dgm:spPr/>
      <dgm:t>
        <a:bodyPr/>
        <a:lstStyle/>
        <a:p>
          <a:pPr rtl="0"/>
          <a:r>
            <a:rPr lang="pt-BR" sz="1200" dirty="0">
              <a:solidFill>
                <a:schemeClr val="tx1"/>
              </a:solidFill>
              <a:latin typeface="Calibri Light" panose="020F0302020204030204"/>
            </a:rPr>
            <a:t> Receita Bruta </a:t>
          </a:r>
          <a:endParaRPr lang="pt-BR" sz="1200" dirty="0">
            <a:solidFill>
              <a:schemeClr val="tx1"/>
            </a:solidFill>
          </a:endParaRPr>
        </a:p>
      </dgm:t>
    </dgm:pt>
    <dgm:pt modelId="{3CB351DC-E621-4872-A1D8-6A526CEEEB93}" type="parTrans" cxnId="{429CF5CC-D307-4EC4-AB76-8A028DF77EF1}">
      <dgm:prSet/>
      <dgm:spPr/>
      <dgm:t>
        <a:bodyPr/>
        <a:lstStyle/>
        <a:p>
          <a:endParaRPr lang="pt-BR"/>
        </a:p>
      </dgm:t>
    </dgm:pt>
    <dgm:pt modelId="{34C9948B-FCAC-4EB4-86F0-FF246E344ACF}" type="sibTrans" cxnId="{429CF5CC-D307-4EC4-AB76-8A028DF77EF1}">
      <dgm:prSet/>
      <dgm:spPr/>
      <dgm:t>
        <a:bodyPr/>
        <a:lstStyle/>
        <a:p>
          <a:endParaRPr lang="pt-BR"/>
        </a:p>
      </dgm:t>
    </dgm:pt>
    <dgm:pt modelId="{DA439234-C1F5-4F82-B289-1C19D00681BE}">
      <dgm:prSet phldrT="[Texto]" phldr="0"/>
      <dgm:spPr/>
      <dgm:t>
        <a:bodyPr/>
        <a:lstStyle/>
        <a:p>
          <a:r>
            <a:rPr lang="pt-BR">
              <a:latin typeface="Calibri Light" panose="020F0302020204030204"/>
            </a:rPr>
            <a:t>Supervisão</a:t>
          </a:r>
          <a:endParaRPr lang="pt-BR"/>
        </a:p>
      </dgm:t>
    </dgm:pt>
    <dgm:pt modelId="{9F7BB455-4370-4A29-AA78-65305F78902F}" type="parTrans" cxnId="{9CB2A65A-A7AD-4E36-A0F5-6DA0635779FC}">
      <dgm:prSet/>
      <dgm:spPr/>
      <dgm:t>
        <a:bodyPr/>
        <a:lstStyle/>
        <a:p>
          <a:endParaRPr lang="pt-BR"/>
        </a:p>
      </dgm:t>
    </dgm:pt>
    <dgm:pt modelId="{49FF8F95-C789-4E62-9B8C-0068977D192B}" type="sibTrans" cxnId="{9CB2A65A-A7AD-4E36-A0F5-6DA0635779FC}">
      <dgm:prSet/>
      <dgm:spPr/>
      <dgm:t>
        <a:bodyPr/>
        <a:lstStyle/>
        <a:p>
          <a:endParaRPr lang="pt-BR"/>
        </a:p>
      </dgm:t>
    </dgm:pt>
    <dgm:pt modelId="{83BAE661-A230-4085-BEB8-31B9F06FF572}">
      <dgm:prSet phldrT="[Texto]" phldr="0" custT="1"/>
      <dgm:spPr/>
      <dgm:t>
        <a:bodyPr/>
        <a:lstStyle/>
        <a:p>
          <a:pPr rtl="0"/>
          <a:r>
            <a:rPr lang="pt-BR" sz="1200" dirty="0">
              <a:latin typeface="+mj-lt"/>
            </a:rPr>
            <a:t> Processo de instauração da Supervisão </a:t>
          </a:r>
          <a:r>
            <a:rPr lang="pt-BR" sz="1200" i="1" dirty="0">
              <a:latin typeface="+mj-lt"/>
            </a:rPr>
            <a:t>in loco;</a:t>
          </a:r>
        </a:p>
      </dgm:t>
    </dgm:pt>
    <dgm:pt modelId="{60C61534-3891-40F1-9DBA-BFCDF3963F68}" type="parTrans" cxnId="{93BA9DA8-8A43-45E2-A116-398E02BAF8E6}">
      <dgm:prSet/>
      <dgm:spPr/>
      <dgm:t>
        <a:bodyPr/>
        <a:lstStyle/>
        <a:p>
          <a:endParaRPr lang="pt-BR"/>
        </a:p>
      </dgm:t>
    </dgm:pt>
    <dgm:pt modelId="{9C263BA0-8577-4BA8-82FE-FCEB9DF257B8}" type="sibTrans" cxnId="{93BA9DA8-8A43-45E2-A116-398E02BAF8E6}">
      <dgm:prSet/>
      <dgm:spPr/>
      <dgm:t>
        <a:bodyPr/>
        <a:lstStyle/>
        <a:p>
          <a:endParaRPr lang="pt-BR"/>
        </a:p>
      </dgm:t>
    </dgm:pt>
    <dgm:pt modelId="{AC9901B9-B78B-4580-BB1D-27EE35050FC3}">
      <dgm:prSet phldrT="[Texto]" phldr="0" custT="1"/>
      <dgm:spPr/>
      <dgm:t>
        <a:bodyPr/>
        <a:lstStyle/>
        <a:p>
          <a:pPr rtl="0"/>
          <a:r>
            <a:rPr lang="pt-BR" sz="1200" dirty="0">
              <a:latin typeface="+mj-lt"/>
            </a:rPr>
            <a:t> Existência da provisão socioassistencial</a:t>
          </a:r>
        </a:p>
      </dgm:t>
    </dgm:pt>
    <dgm:pt modelId="{14817FD4-C7D1-4072-9BA2-C1E74717CD9C}" type="parTrans" cxnId="{F79FFB1B-F589-48E4-BDF1-FDB6AEDB2019}">
      <dgm:prSet/>
      <dgm:spPr/>
      <dgm:t>
        <a:bodyPr/>
        <a:lstStyle/>
        <a:p>
          <a:endParaRPr lang="pt-BR"/>
        </a:p>
      </dgm:t>
    </dgm:pt>
    <dgm:pt modelId="{203F6806-C31A-4345-8E80-D512DB7ABB36}" type="sibTrans" cxnId="{F79FFB1B-F589-48E4-BDF1-FDB6AEDB2019}">
      <dgm:prSet/>
      <dgm:spPr/>
      <dgm:t>
        <a:bodyPr/>
        <a:lstStyle/>
        <a:p>
          <a:endParaRPr lang="pt-BR"/>
        </a:p>
      </dgm:t>
    </dgm:pt>
    <dgm:pt modelId="{8AC9BA05-6916-4DF0-90C3-AA41E9DDDD46}">
      <dgm:prSet phldrT="[Texto]" phldr="0"/>
      <dgm:spPr/>
      <dgm:t>
        <a:bodyPr/>
        <a:lstStyle/>
        <a:p>
          <a:r>
            <a:rPr lang="pt-BR">
              <a:latin typeface="Calibri Light" panose="020F0302020204030204"/>
            </a:rPr>
            <a:t>Análise</a:t>
          </a:r>
          <a:endParaRPr lang="pt-BR"/>
        </a:p>
      </dgm:t>
    </dgm:pt>
    <dgm:pt modelId="{07A5FEBA-008A-43D5-BFD6-006E37599490}" type="parTrans" cxnId="{1F6D5FB5-03A0-407D-9D01-D9E880F6A815}">
      <dgm:prSet/>
      <dgm:spPr/>
      <dgm:t>
        <a:bodyPr/>
        <a:lstStyle/>
        <a:p>
          <a:endParaRPr lang="pt-BR"/>
        </a:p>
      </dgm:t>
    </dgm:pt>
    <dgm:pt modelId="{1E2C9CC8-3C4B-424B-AB6D-D6E7DEBB091E}" type="sibTrans" cxnId="{1F6D5FB5-03A0-407D-9D01-D9E880F6A815}">
      <dgm:prSet/>
      <dgm:spPr/>
      <dgm:t>
        <a:bodyPr/>
        <a:lstStyle/>
        <a:p>
          <a:endParaRPr lang="pt-BR"/>
        </a:p>
      </dgm:t>
    </dgm:pt>
    <dgm:pt modelId="{CEC7B3A0-20B1-48B1-ACA7-8C3CD83EC066}">
      <dgm:prSet phldrT="[Texto]" phldr="0"/>
      <dgm:spPr/>
      <dgm:t>
        <a:bodyPr/>
        <a:lstStyle/>
        <a:p>
          <a:pPr rtl="0"/>
          <a:r>
            <a:rPr lang="pt-BR" dirty="0">
              <a:latin typeface="Calibri Light" panose="020F0302020204030204"/>
            </a:rPr>
            <a:t> Provisão socioassistencial existente em conformidade</a:t>
          </a:r>
          <a:endParaRPr lang="pt-BR" dirty="0"/>
        </a:p>
      </dgm:t>
    </dgm:pt>
    <dgm:pt modelId="{7045FBD0-9A5D-49AF-BC98-E888A0645D8F}" type="parTrans" cxnId="{8EA8D07F-8D22-43EF-B1B3-071313227C1A}">
      <dgm:prSet/>
      <dgm:spPr/>
      <dgm:t>
        <a:bodyPr/>
        <a:lstStyle/>
        <a:p>
          <a:endParaRPr lang="pt-BR"/>
        </a:p>
      </dgm:t>
    </dgm:pt>
    <dgm:pt modelId="{DE6816DE-8B68-4114-9E37-23FD63BAB2A9}" type="sibTrans" cxnId="{8EA8D07F-8D22-43EF-B1B3-071313227C1A}">
      <dgm:prSet/>
      <dgm:spPr/>
      <dgm:t>
        <a:bodyPr/>
        <a:lstStyle/>
        <a:p>
          <a:endParaRPr lang="pt-BR"/>
        </a:p>
      </dgm:t>
    </dgm:pt>
    <dgm:pt modelId="{DC6E33BB-3BEF-4694-8B3D-5ED17C9B7B9E}">
      <dgm:prSet phldrT="[Texto]" phldr="0"/>
      <dgm:spPr/>
      <dgm:t>
        <a:bodyPr/>
        <a:lstStyle/>
        <a:p>
          <a:pPr rtl="0"/>
          <a:r>
            <a:rPr lang="pt-BR" dirty="0">
              <a:latin typeface="Calibri Light" panose="020F0302020204030204"/>
            </a:rPr>
            <a:t> Provisão socioassistencial  existente, mas solicita-se acompanhamento e fiscalização do CMAS em relação aos pontos: a) Recursos Humanos; b) público atendido; c) execução dos serviços; d) provisão socioassistencial; e) forma de acesso; f) referência e contrarreferência.</a:t>
          </a:r>
          <a:endParaRPr lang="pt-BR" dirty="0"/>
        </a:p>
      </dgm:t>
    </dgm:pt>
    <dgm:pt modelId="{108C5F7A-4B66-4539-B94F-8107C98792B9}" type="parTrans" cxnId="{2D30E3B7-5ED7-44FB-9178-9876D6B0D4EB}">
      <dgm:prSet/>
      <dgm:spPr/>
      <dgm:t>
        <a:bodyPr/>
        <a:lstStyle/>
        <a:p>
          <a:endParaRPr lang="pt-BR"/>
        </a:p>
      </dgm:t>
    </dgm:pt>
    <dgm:pt modelId="{31A525F8-251F-4655-AACE-B54B0F17AA49}" type="sibTrans" cxnId="{2D30E3B7-5ED7-44FB-9178-9876D6B0D4EB}">
      <dgm:prSet/>
      <dgm:spPr/>
      <dgm:t>
        <a:bodyPr/>
        <a:lstStyle/>
        <a:p>
          <a:endParaRPr lang="pt-BR"/>
        </a:p>
      </dgm:t>
    </dgm:pt>
    <dgm:pt modelId="{BC17AD6D-EE73-41C0-B621-94D29017A3FB}">
      <dgm:prSet phldr="0"/>
      <dgm:spPr/>
      <dgm:t>
        <a:bodyPr/>
        <a:lstStyle/>
        <a:p>
          <a:pPr rtl="0"/>
          <a:r>
            <a:rPr lang="pt-BR" dirty="0">
              <a:latin typeface="Calibri Light" panose="020F0302020204030204"/>
            </a:rPr>
            <a:t> Provisão socioassistencial inexistente</a:t>
          </a:r>
        </a:p>
      </dgm:t>
    </dgm:pt>
    <dgm:pt modelId="{4C788E8C-642B-406A-9D85-6B5D24BDA96B}" type="parTrans" cxnId="{F560295F-7657-415E-9810-896B8D36B3C1}">
      <dgm:prSet/>
      <dgm:spPr/>
      <dgm:t>
        <a:bodyPr/>
        <a:lstStyle/>
        <a:p>
          <a:endParaRPr lang="pt-BR"/>
        </a:p>
      </dgm:t>
    </dgm:pt>
    <dgm:pt modelId="{8E690ED1-877E-4E0F-BA64-D08BFA7BBC90}" type="sibTrans" cxnId="{F560295F-7657-415E-9810-896B8D36B3C1}">
      <dgm:prSet/>
      <dgm:spPr/>
      <dgm:t>
        <a:bodyPr/>
        <a:lstStyle/>
        <a:p>
          <a:endParaRPr lang="pt-BR"/>
        </a:p>
      </dgm:t>
    </dgm:pt>
    <dgm:pt modelId="{9521AFB8-147C-42EA-A2BD-167C1F4DBAE9}">
      <dgm:prSet phldr="0"/>
      <dgm:spPr/>
      <dgm:t>
        <a:bodyPr/>
        <a:lstStyle/>
        <a:p>
          <a:r>
            <a:rPr lang="pt-BR">
              <a:latin typeface="Calibri Light" panose="020F0302020204030204"/>
            </a:rPr>
            <a:t>Parecer</a:t>
          </a:r>
        </a:p>
      </dgm:t>
    </dgm:pt>
    <dgm:pt modelId="{54193243-81AC-432B-9169-3F574BCCA1D9}" type="parTrans" cxnId="{C3FBFD33-8023-422D-BCEA-CD06BAFBCFD0}">
      <dgm:prSet/>
      <dgm:spPr/>
      <dgm:t>
        <a:bodyPr/>
        <a:lstStyle/>
        <a:p>
          <a:endParaRPr lang="pt-BR"/>
        </a:p>
      </dgm:t>
    </dgm:pt>
    <dgm:pt modelId="{2FF03C49-BF07-41C5-8946-9B4AE56EC1CA}" type="sibTrans" cxnId="{C3FBFD33-8023-422D-BCEA-CD06BAFBCFD0}">
      <dgm:prSet/>
      <dgm:spPr/>
      <dgm:t>
        <a:bodyPr/>
        <a:lstStyle/>
        <a:p>
          <a:endParaRPr lang="pt-BR"/>
        </a:p>
      </dgm:t>
    </dgm:pt>
    <dgm:pt modelId="{A50F04E8-795D-4838-BCDE-25066B38D6FE}">
      <dgm:prSet phldr="0"/>
      <dgm:spPr/>
      <dgm:t>
        <a:bodyPr/>
        <a:lstStyle/>
        <a:p>
          <a:pPr rtl="0"/>
          <a:r>
            <a:rPr lang="pt-BR" dirty="0">
              <a:latin typeface="+mj-lt"/>
            </a:rPr>
            <a:t> Arquivamento da supervisão com parecer favorável</a:t>
          </a:r>
        </a:p>
      </dgm:t>
    </dgm:pt>
    <dgm:pt modelId="{C0BBF09D-0F68-4016-ACCA-3AC170FAC63D}" type="parTrans" cxnId="{A2116550-5C27-4A8C-8BA3-405D3986613A}">
      <dgm:prSet/>
      <dgm:spPr/>
      <dgm:t>
        <a:bodyPr/>
        <a:lstStyle/>
        <a:p>
          <a:endParaRPr lang="pt-BR"/>
        </a:p>
      </dgm:t>
    </dgm:pt>
    <dgm:pt modelId="{338B205B-B81C-46CC-B9C3-FF513939B1D1}" type="sibTrans" cxnId="{A2116550-5C27-4A8C-8BA3-405D3986613A}">
      <dgm:prSet/>
      <dgm:spPr/>
      <dgm:t>
        <a:bodyPr/>
        <a:lstStyle/>
        <a:p>
          <a:endParaRPr lang="pt-BR"/>
        </a:p>
      </dgm:t>
    </dgm:pt>
    <dgm:pt modelId="{76C43D52-B8B2-4236-98EF-3AD419261423}">
      <dgm:prSet phldr="0"/>
      <dgm:spPr/>
      <dgm:t>
        <a:bodyPr/>
        <a:lstStyle/>
        <a:p>
          <a:pPr rtl="0"/>
          <a:r>
            <a:rPr lang="pt-BR" dirty="0">
              <a:latin typeface="+mj-lt"/>
            </a:rPr>
            <a:t> Continuidade da supervisão </a:t>
          </a:r>
          <a:r>
            <a:rPr lang="pt-BR" dirty="0">
              <a:solidFill>
                <a:srgbClr val="000000"/>
              </a:solidFill>
              <a:latin typeface="+mj-lt"/>
              <a:ea typeface="Calibri Light"/>
              <a:cs typeface="Calibri Light"/>
            </a:rPr>
            <a:t>com </a:t>
          </a:r>
          <a:r>
            <a:rPr lang="pt-BR" dirty="0">
              <a:solidFill>
                <a:srgbClr val="444444"/>
              </a:solidFill>
              <a:latin typeface="+mj-lt"/>
              <a:ea typeface="Calibri"/>
              <a:cs typeface="Calibri"/>
            </a:rPr>
            <a:t>apresentação de </a:t>
          </a:r>
          <a:r>
            <a:rPr lang="pt-BR" dirty="0">
              <a:latin typeface="+mj-lt"/>
              <a:ea typeface="Calibri"/>
              <a:cs typeface="Calibri"/>
            </a:rPr>
            <a:t>documentos</a:t>
          </a:r>
          <a:r>
            <a:rPr lang="pt-BR" dirty="0">
              <a:solidFill>
                <a:srgbClr val="000000"/>
              </a:solidFill>
              <a:latin typeface="+mj-lt"/>
              <a:ea typeface="Calibri"/>
              <a:cs typeface="Calibri"/>
            </a:rPr>
            <a:t>, realização de auditorias e cumprimento de diligências</a:t>
          </a:r>
          <a:endParaRPr lang="pt-BR" dirty="0">
            <a:solidFill>
              <a:srgbClr val="000000"/>
            </a:solidFill>
            <a:latin typeface="+mj-lt"/>
            <a:ea typeface="Calibri Light" panose="020F0302020204030204"/>
            <a:cs typeface="Calibri Light" panose="020F0302020204030204"/>
          </a:endParaRPr>
        </a:p>
      </dgm:t>
    </dgm:pt>
    <dgm:pt modelId="{86538B9E-7BE9-4213-910F-A0A72B24D51A}" type="parTrans" cxnId="{CF0C5C87-D3C5-4FDB-AC59-839BFA9FE319}">
      <dgm:prSet/>
      <dgm:spPr/>
      <dgm:t>
        <a:bodyPr/>
        <a:lstStyle/>
        <a:p>
          <a:endParaRPr lang="pt-BR"/>
        </a:p>
      </dgm:t>
    </dgm:pt>
    <dgm:pt modelId="{96450AF5-FE09-4DA5-B3F1-2B60E811E351}" type="sibTrans" cxnId="{CF0C5C87-D3C5-4FDB-AC59-839BFA9FE319}">
      <dgm:prSet/>
      <dgm:spPr/>
      <dgm:t>
        <a:bodyPr/>
        <a:lstStyle/>
        <a:p>
          <a:endParaRPr lang="pt-BR"/>
        </a:p>
      </dgm:t>
    </dgm:pt>
    <dgm:pt modelId="{AF7D6677-B6D3-421E-A0EE-6A63ACF008A5}">
      <dgm:prSet phldr="0"/>
      <dgm:spPr/>
      <dgm:t>
        <a:bodyPr/>
        <a:lstStyle/>
        <a:p>
          <a:pPr rtl="0"/>
          <a:r>
            <a:rPr lang="pt-BR" dirty="0">
              <a:latin typeface="+mj-lt"/>
            </a:rPr>
            <a:t> Cancelamento ou modulação dos efeitos do CEBAS</a:t>
          </a:r>
        </a:p>
      </dgm:t>
    </dgm:pt>
    <dgm:pt modelId="{7123E0E2-C835-420D-A61E-7702F68779E0}" type="parTrans" cxnId="{D2898093-9394-4EBA-A342-CEB3E4AF4A90}">
      <dgm:prSet/>
      <dgm:spPr/>
      <dgm:t>
        <a:bodyPr/>
        <a:lstStyle/>
        <a:p>
          <a:endParaRPr lang="pt-BR"/>
        </a:p>
      </dgm:t>
    </dgm:pt>
    <dgm:pt modelId="{E35A72BC-33FC-4A08-8717-F1FFBBF7987D}" type="sibTrans" cxnId="{D2898093-9394-4EBA-A342-CEB3E4AF4A90}">
      <dgm:prSet/>
      <dgm:spPr/>
      <dgm:t>
        <a:bodyPr/>
        <a:lstStyle/>
        <a:p>
          <a:endParaRPr lang="pt-BR"/>
        </a:p>
      </dgm:t>
    </dgm:pt>
    <dgm:pt modelId="{1313028F-9CF4-4A19-AEC7-7521347BD6A0}">
      <dgm:prSet phldr="0" custT="1"/>
      <dgm:spPr/>
      <dgm:t>
        <a:bodyPr/>
        <a:lstStyle/>
        <a:p>
          <a:pPr rtl="0"/>
          <a:r>
            <a:rPr lang="pt-BR" sz="1200" dirty="0">
              <a:solidFill>
                <a:schemeClr val="tx1"/>
              </a:solidFill>
              <a:latin typeface="Calibri Light" panose="020F0302020204030204"/>
            </a:rPr>
            <a:t> Tipo de atenção socioassistencial</a:t>
          </a:r>
          <a:endParaRPr lang="pt-BR" sz="1200" dirty="0">
            <a:solidFill>
              <a:schemeClr val="tx1"/>
            </a:solidFill>
          </a:endParaRPr>
        </a:p>
      </dgm:t>
    </dgm:pt>
    <dgm:pt modelId="{BC8EBE72-5918-41B1-9795-0AB644CC02BA}" type="parTrans" cxnId="{FC265342-0B09-4680-8693-CA91FAE6ACDC}">
      <dgm:prSet/>
      <dgm:spPr/>
      <dgm:t>
        <a:bodyPr/>
        <a:lstStyle/>
        <a:p>
          <a:endParaRPr lang="pt-BR"/>
        </a:p>
      </dgm:t>
    </dgm:pt>
    <dgm:pt modelId="{A96C1AFA-7220-403C-BEBE-15D49BFE5062}" type="sibTrans" cxnId="{FC265342-0B09-4680-8693-CA91FAE6ACDC}">
      <dgm:prSet/>
      <dgm:spPr/>
      <dgm:t>
        <a:bodyPr/>
        <a:lstStyle/>
        <a:p>
          <a:endParaRPr lang="pt-BR"/>
        </a:p>
      </dgm:t>
    </dgm:pt>
    <dgm:pt modelId="{94992C69-E455-4D2E-BE95-92923CAC05C4}">
      <dgm:prSet phldr="0"/>
      <dgm:spPr/>
      <dgm:t>
        <a:bodyPr/>
        <a:lstStyle/>
        <a:p>
          <a:pPr rtl="0"/>
          <a:r>
            <a:rPr lang="pt-BR" dirty="0">
              <a:solidFill>
                <a:srgbClr val="444444"/>
              </a:solidFill>
              <a:latin typeface="+mj-lt"/>
              <a:ea typeface="Calibri"/>
              <a:cs typeface="Calibri"/>
            </a:rPr>
            <a:t> Continuidade da supervisão com solicitação de fiscalização, acompanhamento e manifestação do CMAS</a:t>
          </a:r>
          <a:endParaRPr lang="pt-BR" dirty="0">
            <a:latin typeface="+mj-lt"/>
          </a:endParaRPr>
        </a:p>
      </dgm:t>
    </dgm:pt>
    <dgm:pt modelId="{53EDC861-37F3-4EF4-B5D8-9A5D45EFC067}" type="parTrans" cxnId="{D90FABDF-40EA-4D77-A45A-82521749D1CF}">
      <dgm:prSet/>
      <dgm:spPr/>
      <dgm:t>
        <a:bodyPr/>
        <a:lstStyle/>
        <a:p>
          <a:endParaRPr lang="pt-BR"/>
        </a:p>
      </dgm:t>
    </dgm:pt>
    <dgm:pt modelId="{C4319C80-5571-4293-AE67-5389831A5762}" type="sibTrans" cxnId="{D90FABDF-40EA-4D77-A45A-82521749D1CF}">
      <dgm:prSet/>
      <dgm:spPr/>
      <dgm:t>
        <a:bodyPr/>
        <a:lstStyle/>
        <a:p>
          <a:endParaRPr lang="pt-BR"/>
        </a:p>
      </dgm:t>
    </dgm:pt>
    <dgm:pt modelId="{C1EFEEEC-C006-4D4A-A5EF-B2C1769D1EF4}">
      <dgm:prSet phldr="0" custT="1"/>
      <dgm:spPr/>
      <dgm:t>
        <a:bodyPr/>
        <a:lstStyle/>
        <a:p>
          <a:pPr rtl="0"/>
          <a:r>
            <a:rPr lang="pt-BR" sz="1200" b="0" dirty="0">
              <a:latin typeface="+mj-lt"/>
              <a:ea typeface="Calibri"/>
              <a:cs typeface="Calibri"/>
            </a:rPr>
            <a:t> Verificação documental prévia a visita</a:t>
          </a:r>
          <a:endParaRPr lang="pt-BR" sz="1200" b="0" dirty="0">
            <a:latin typeface="+mj-lt"/>
          </a:endParaRPr>
        </a:p>
      </dgm:t>
    </dgm:pt>
    <dgm:pt modelId="{0FF1056B-03CE-435B-B809-3AF8857B48A2}" type="parTrans" cxnId="{CBFCFA39-5D99-46CB-B155-89F71D19ADAE}">
      <dgm:prSet/>
      <dgm:spPr/>
      <dgm:t>
        <a:bodyPr/>
        <a:lstStyle/>
        <a:p>
          <a:endParaRPr lang="pt-BR"/>
        </a:p>
      </dgm:t>
    </dgm:pt>
    <dgm:pt modelId="{8FA40048-214D-4D2B-8EF9-7B28BF442733}" type="sibTrans" cxnId="{CBFCFA39-5D99-46CB-B155-89F71D19ADAE}">
      <dgm:prSet/>
      <dgm:spPr/>
      <dgm:t>
        <a:bodyPr/>
        <a:lstStyle/>
        <a:p>
          <a:endParaRPr lang="pt-BR"/>
        </a:p>
      </dgm:t>
    </dgm:pt>
    <dgm:pt modelId="{64643409-43E5-406F-8500-6CE6C5937B1B}">
      <dgm:prSet phldr="0" custT="1"/>
      <dgm:spPr/>
      <dgm:t>
        <a:bodyPr/>
        <a:lstStyle/>
        <a:p>
          <a:pPr rtl="0"/>
          <a:r>
            <a:rPr lang="pt-BR" sz="1200" i="0" dirty="0">
              <a:latin typeface="+mj-lt"/>
              <a:ea typeface="Calibri Light" panose="020F0302020204030204"/>
              <a:cs typeface="Calibri Light" panose="020F0302020204030204"/>
            </a:rPr>
            <a:t> Comunicação com a entidade por meio de oficio, e-mail e telefone;</a:t>
          </a:r>
        </a:p>
      </dgm:t>
    </dgm:pt>
    <dgm:pt modelId="{E5DB95A3-197B-434F-8126-B1C4C93A1C1A}" type="parTrans" cxnId="{C964FD55-A9BC-4FDF-9BBC-00AD4E9BA8C5}">
      <dgm:prSet/>
      <dgm:spPr/>
      <dgm:t>
        <a:bodyPr/>
        <a:lstStyle/>
        <a:p>
          <a:endParaRPr lang="pt-BR"/>
        </a:p>
      </dgm:t>
    </dgm:pt>
    <dgm:pt modelId="{5D76D5B6-406F-406C-A254-A13C18261081}" type="sibTrans" cxnId="{C964FD55-A9BC-4FDF-9BBC-00AD4E9BA8C5}">
      <dgm:prSet/>
      <dgm:spPr/>
      <dgm:t>
        <a:bodyPr/>
        <a:lstStyle/>
        <a:p>
          <a:endParaRPr lang="pt-BR"/>
        </a:p>
      </dgm:t>
    </dgm:pt>
    <dgm:pt modelId="{843E0303-6C4D-4F3B-9E58-A44319C21FFD}">
      <dgm:prSet phldr="0" custT="1"/>
      <dgm:spPr/>
      <dgm:t>
        <a:bodyPr/>
        <a:lstStyle/>
        <a:p>
          <a:pPr rtl="0"/>
          <a:r>
            <a:rPr lang="pt-BR" sz="1200" dirty="0">
              <a:latin typeface="+mj-lt"/>
              <a:ea typeface="Calibri Light"/>
              <a:cs typeface="Calibri Light"/>
            </a:rPr>
            <a:t> Solicitação de documentação;</a:t>
          </a:r>
        </a:p>
      </dgm:t>
    </dgm:pt>
    <dgm:pt modelId="{AAB72C4E-553A-4DDB-8111-71361C05FAEA}" type="parTrans" cxnId="{ADF17ABB-3EA2-45CE-81BC-60E2A3188BA8}">
      <dgm:prSet/>
      <dgm:spPr/>
      <dgm:t>
        <a:bodyPr/>
        <a:lstStyle/>
        <a:p>
          <a:endParaRPr lang="pt-BR"/>
        </a:p>
      </dgm:t>
    </dgm:pt>
    <dgm:pt modelId="{6BFF1E38-371F-4C61-86E3-B3E78E15C8A0}" type="sibTrans" cxnId="{ADF17ABB-3EA2-45CE-81BC-60E2A3188BA8}">
      <dgm:prSet/>
      <dgm:spPr/>
      <dgm:t>
        <a:bodyPr/>
        <a:lstStyle/>
        <a:p>
          <a:endParaRPr lang="pt-BR"/>
        </a:p>
      </dgm:t>
    </dgm:pt>
    <dgm:pt modelId="{12EE005D-6ABD-4469-8EDE-4F1AB2BA49E2}" type="pres">
      <dgm:prSet presAssocID="{26C44908-79D2-489F-BC4E-55C9092FE48C}" presName="linearFlow" presStyleCnt="0">
        <dgm:presLayoutVars>
          <dgm:dir/>
          <dgm:animLvl val="lvl"/>
          <dgm:resizeHandles val="exact"/>
        </dgm:presLayoutVars>
      </dgm:prSet>
      <dgm:spPr/>
    </dgm:pt>
    <dgm:pt modelId="{11F0F125-DA22-4746-8AA2-91C467590A1C}" type="pres">
      <dgm:prSet presAssocID="{A66176F1-F23C-48E7-94A8-B92171FFB712}" presName="composite" presStyleCnt="0"/>
      <dgm:spPr/>
    </dgm:pt>
    <dgm:pt modelId="{C0BAC00A-9182-498E-8DB0-FEA07D40075F}" type="pres">
      <dgm:prSet presAssocID="{A66176F1-F23C-48E7-94A8-B92171FFB712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9D00B326-F55D-4633-94D6-362E65BF48C8}" type="pres">
      <dgm:prSet presAssocID="{A66176F1-F23C-48E7-94A8-B92171FFB712}" presName="descendantText" presStyleLbl="alignAcc1" presStyleIdx="0" presStyleCnt="4">
        <dgm:presLayoutVars>
          <dgm:bulletEnabled val="1"/>
        </dgm:presLayoutVars>
      </dgm:prSet>
      <dgm:spPr/>
    </dgm:pt>
    <dgm:pt modelId="{E7BA0456-3A2E-4FBB-8332-6796C67F9BC5}" type="pres">
      <dgm:prSet presAssocID="{50BACE3E-FB14-4380-A36D-E339428D0F13}" presName="sp" presStyleCnt="0"/>
      <dgm:spPr/>
    </dgm:pt>
    <dgm:pt modelId="{6607EC4E-BCE7-4CA5-89EC-68802B4245EA}" type="pres">
      <dgm:prSet presAssocID="{DA439234-C1F5-4F82-B289-1C19D00681BE}" presName="composite" presStyleCnt="0"/>
      <dgm:spPr/>
    </dgm:pt>
    <dgm:pt modelId="{9A0154BC-961C-487B-93A8-4C89ACE22D90}" type="pres">
      <dgm:prSet presAssocID="{DA439234-C1F5-4F82-B289-1C19D00681BE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C65A8B3B-9662-49E6-B4D4-D450E2450540}" type="pres">
      <dgm:prSet presAssocID="{DA439234-C1F5-4F82-B289-1C19D00681BE}" presName="descendantText" presStyleLbl="alignAcc1" presStyleIdx="1" presStyleCnt="4">
        <dgm:presLayoutVars>
          <dgm:bulletEnabled val="1"/>
        </dgm:presLayoutVars>
      </dgm:prSet>
      <dgm:spPr/>
    </dgm:pt>
    <dgm:pt modelId="{B51CEB57-8756-4524-BFD7-2D98563CB3DB}" type="pres">
      <dgm:prSet presAssocID="{49FF8F95-C789-4E62-9B8C-0068977D192B}" presName="sp" presStyleCnt="0"/>
      <dgm:spPr/>
    </dgm:pt>
    <dgm:pt modelId="{3C8388C4-0BCE-48F7-8328-255A278D464E}" type="pres">
      <dgm:prSet presAssocID="{8AC9BA05-6916-4DF0-90C3-AA41E9DDDD46}" presName="composite" presStyleCnt="0"/>
      <dgm:spPr/>
    </dgm:pt>
    <dgm:pt modelId="{3492E89A-C304-4735-8AE9-CC1B31232B21}" type="pres">
      <dgm:prSet presAssocID="{8AC9BA05-6916-4DF0-90C3-AA41E9DDDD46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69C0BE5F-1EFD-4695-B937-09B86A6947EB}" type="pres">
      <dgm:prSet presAssocID="{8AC9BA05-6916-4DF0-90C3-AA41E9DDDD46}" presName="descendantText" presStyleLbl="alignAcc1" presStyleIdx="2" presStyleCnt="4">
        <dgm:presLayoutVars>
          <dgm:bulletEnabled val="1"/>
        </dgm:presLayoutVars>
      </dgm:prSet>
      <dgm:spPr/>
    </dgm:pt>
    <dgm:pt modelId="{CA40B025-064C-423A-B096-51B5CE8E16C4}" type="pres">
      <dgm:prSet presAssocID="{1E2C9CC8-3C4B-424B-AB6D-D6E7DEBB091E}" presName="sp" presStyleCnt="0"/>
      <dgm:spPr/>
    </dgm:pt>
    <dgm:pt modelId="{CFE16C64-1EA2-4FA4-A0BE-E7E1DE0C458C}" type="pres">
      <dgm:prSet presAssocID="{9521AFB8-147C-42EA-A2BD-167C1F4DBAE9}" presName="composite" presStyleCnt="0"/>
      <dgm:spPr/>
    </dgm:pt>
    <dgm:pt modelId="{21DB2980-C643-484A-8004-A370D9274392}" type="pres">
      <dgm:prSet presAssocID="{9521AFB8-147C-42EA-A2BD-167C1F4DBAE9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108A4921-8FE1-40D4-9820-9E84428B1C0D}" type="pres">
      <dgm:prSet presAssocID="{9521AFB8-147C-42EA-A2BD-167C1F4DBAE9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C6921B0C-0CFE-4430-9A62-D47EF0EC86B5}" type="presOf" srcId="{843E0303-6C4D-4F3B-9E58-A44319C21FFD}" destId="{C65A8B3B-9662-49E6-B4D4-D450E2450540}" srcOrd="0" destOrd="2" presId="urn:microsoft.com/office/officeart/2005/8/layout/chevron2"/>
    <dgm:cxn modelId="{5000B20C-B782-4F44-8D4F-0DAC06593F59}" type="presOf" srcId="{94992C69-E455-4D2E-BE95-92923CAC05C4}" destId="{108A4921-8FE1-40D4-9820-9E84428B1C0D}" srcOrd="0" destOrd="2" presId="urn:microsoft.com/office/officeart/2005/8/layout/chevron2"/>
    <dgm:cxn modelId="{5E763310-AF2D-43B5-9598-584440A5C959}" type="presOf" srcId="{D0E53153-F507-4D9F-B9AA-C851D098BF1D}" destId="{9D00B326-F55D-4633-94D6-362E65BF48C8}" srcOrd="0" destOrd="2" presId="urn:microsoft.com/office/officeart/2005/8/layout/chevron2"/>
    <dgm:cxn modelId="{AD486F10-832B-43E1-9DF0-710F593DA1F0}" type="presOf" srcId="{C1EFEEEC-C006-4D4A-A5EF-B2C1769D1EF4}" destId="{C65A8B3B-9662-49E6-B4D4-D450E2450540}" srcOrd="0" destOrd="3" presId="urn:microsoft.com/office/officeart/2005/8/layout/chevron2"/>
    <dgm:cxn modelId="{BFC0CC14-FEB7-4C9F-BDAF-D28B4EE0DEEE}" type="presOf" srcId="{AC9901B9-B78B-4580-BB1D-27EE35050FC3}" destId="{C65A8B3B-9662-49E6-B4D4-D450E2450540}" srcOrd="0" destOrd="4" presId="urn:microsoft.com/office/officeart/2005/8/layout/chevron2"/>
    <dgm:cxn modelId="{F79FFB1B-F589-48E4-BDF1-FDB6AEDB2019}" srcId="{DA439234-C1F5-4F82-B289-1C19D00681BE}" destId="{AC9901B9-B78B-4580-BB1D-27EE35050FC3}" srcOrd="4" destOrd="0" parTransId="{14817FD4-C7D1-4072-9BA2-C1E74717CD9C}" sibTransId="{203F6806-C31A-4345-8E80-D512DB7ABB36}"/>
    <dgm:cxn modelId="{DF9F451F-63D4-4027-A1F8-6929CBF0E279}" type="presOf" srcId="{1313028F-9CF4-4A19-AEC7-7521347BD6A0}" destId="{9D00B326-F55D-4633-94D6-362E65BF48C8}" srcOrd="0" destOrd="1" presId="urn:microsoft.com/office/officeart/2005/8/layout/chevron2"/>
    <dgm:cxn modelId="{695E2D22-DC50-4119-8B1B-21480595595E}" type="presOf" srcId="{26C44908-79D2-489F-BC4E-55C9092FE48C}" destId="{12EE005D-6ABD-4469-8EDE-4F1AB2BA49E2}" srcOrd="0" destOrd="0" presId="urn:microsoft.com/office/officeart/2005/8/layout/chevron2"/>
    <dgm:cxn modelId="{34EAAC23-0F5B-4FCF-B048-F30ABE8EEBF8}" type="presOf" srcId="{A50F04E8-795D-4838-BCDE-25066B38D6FE}" destId="{108A4921-8FE1-40D4-9820-9E84428B1C0D}" srcOrd="0" destOrd="0" presId="urn:microsoft.com/office/officeart/2005/8/layout/chevron2"/>
    <dgm:cxn modelId="{D769EB25-15B4-4AAD-A50C-1EBD3D1F58A8}" type="presOf" srcId="{64643409-43E5-406F-8500-6CE6C5937B1B}" destId="{C65A8B3B-9662-49E6-B4D4-D450E2450540}" srcOrd="0" destOrd="1" presId="urn:microsoft.com/office/officeart/2005/8/layout/chevron2"/>
    <dgm:cxn modelId="{4A49782B-C09B-4526-8F4C-2648C423441B}" type="presOf" srcId="{DA439234-C1F5-4F82-B289-1C19D00681BE}" destId="{9A0154BC-961C-487B-93A8-4C89ACE22D90}" srcOrd="0" destOrd="0" presId="urn:microsoft.com/office/officeart/2005/8/layout/chevron2"/>
    <dgm:cxn modelId="{EC63E133-B9BC-4F6F-99CA-568C3D9E5E5F}" type="presOf" srcId="{9521AFB8-147C-42EA-A2BD-167C1F4DBAE9}" destId="{21DB2980-C643-484A-8004-A370D9274392}" srcOrd="0" destOrd="0" presId="urn:microsoft.com/office/officeart/2005/8/layout/chevron2"/>
    <dgm:cxn modelId="{C3FBFD33-8023-422D-BCEA-CD06BAFBCFD0}" srcId="{26C44908-79D2-489F-BC4E-55C9092FE48C}" destId="{9521AFB8-147C-42EA-A2BD-167C1F4DBAE9}" srcOrd="3" destOrd="0" parTransId="{54193243-81AC-432B-9169-3F574BCCA1D9}" sibTransId="{2FF03C49-BF07-41C5-8946-9B4AE56EC1CA}"/>
    <dgm:cxn modelId="{CBFCFA39-5D99-46CB-B155-89F71D19ADAE}" srcId="{DA439234-C1F5-4F82-B289-1C19D00681BE}" destId="{C1EFEEEC-C006-4D4A-A5EF-B2C1769D1EF4}" srcOrd="3" destOrd="0" parTransId="{0FF1056B-03CE-435B-B809-3AF8857B48A2}" sibTransId="{8FA40048-214D-4D2B-8EF9-7B28BF442733}"/>
    <dgm:cxn modelId="{1E32F83A-9626-4CB1-AD2C-CB889FFB7BB9}" type="presOf" srcId="{8AC9BA05-6916-4DF0-90C3-AA41E9DDDD46}" destId="{3492E89A-C304-4735-8AE9-CC1B31232B21}" srcOrd="0" destOrd="0" presId="urn:microsoft.com/office/officeart/2005/8/layout/chevron2"/>
    <dgm:cxn modelId="{F560295F-7657-415E-9810-896B8D36B3C1}" srcId="{8AC9BA05-6916-4DF0-90C3-AA41E9DDDD46}" destId="{BC17AD6D-EE73-41C0-B621-94D29017A3FB}" srcOrd="2" destOrd="0" parTransId="{4C788E8C-642B-406A-9D85-6B5D24BDA96B}" sibTransId="{8E690ED1-877E-4E0F-BA64-D08BFA7BBC90}"/>
    <dgm:cxn modelId="{FC265342-0B09-4680-8693-CA91FAE6ACDC}" srcId="{A66176F1-F23C-48E7-94A8-B92171FFB712}" destId="{1313028F-9CF4-4A19-AEC7-7521347BD6A0}" srcOrd="1" destOrd="0" parTransId="{BC8EBE72-5918-41B1-9795-0AB644CC02BA}" sibTransId="{A96C1AFA-7220-403C-BEBE-15D49BFE5062}"/>
    <dgm:cxn modelId="{75AA786D-056D-47CB-B0B2-BF8EEF23F38B}" srcId="{A66176F1-F23C-48E7-94A8-B92171FFB712}" destId="{B295D8EA-A16F-4362-AC39-3AE11112BB1C}" srcOrd="0" destOrd="0" parTransId="{D9626D7D-4264-4455-AC87-C92EE6E2D7C2}" sibTransId="{8DE5EF6A-DBDA-4F98-B41B-4E2D2F7837A5}"/>
    <dgm:cxn modelId="{A2116550-5C27-4A8C-8BA3-405D3986613A}" srcId="{9521AFB8-147C-42EA-A2BD-167C1F4DBAE9}" destId="{A50F04E8-795D-4838-BCDE-25066B38D6FE}" srcOrd="0" destOrd="0" parTransId="{C0BBF09D-0F68-4016-ACCA-3AC170FAC63D}" sibTransId="{338B205B-B81C-46CC-B9C3-FF513939B1D1}"/>
    <dgm:cxn modelId="{C964FD55-A9BC-4FDF-9BBC-00AD4E9BA8C5}" srcId="{DA439234-C1F5-4F82-B289-1C19D00681BE}" destId="{64643409-43E5-406F-8500-6CE6C5937B1B}" srcOrd="1" destOrd="0" parTransId="{E5DB95A3-197B-434F-8126-B1C4C93A1C1A}" sibTransId="{5D76D5B6-406F-406C-A254-A13C18261081}"/>
    <dgm:cxn modelId="{4AE96A59-4300-4009-9165-389B0FBEC850}" type="presOf" srcId="{BC17AD6D-EE73-41C0-B621-94D29017A3FB}" destId="{69C0BE5F-1EFD-4695-B937-09B86A6947EB}" srcOrd="0" destOrd="2" presId="urn:microsoft.com/office/officeart/2005/8/layout/chevron2"/>
    <dgm:cxn modelId="{9CB2A65A-A7AD-4E36-A0F5-6DA0635779FC}" srcId="{26C44908-79D2-489F-BC4E-55C9092FE48C}" destId="{DA439234-C1F5-4F82-B289-1C19D00681BE}" srcOrd="1" destOrd="0" parTransId="{9F7BB455-4370-4A29-AA78-65305F78902F}" sibTransId="{49FF8F95-C789-4E62-9B8C-0068977D192B}"/>
    <dgm:cxn modelId="{B148657B-492C-4EB4-AC7B-6938C2AE8126}" type="presOf" srcId="{AF7D6677-B6D3-421E-A0EE-6A63ACF008A5}" destId="{108A4921-8FE1-40D4-9820-9E84428B1C0D}" srcOrd="0" destOrd="3" presId="urn:microsoft.com/office/officeart/2005/8/layout/chevron2"/>
    <dgm:cxn modelId="{8EA8D07F-8D22-43EF-B1B3-071313227C1A}" srcId="{8AC9BA05-6916-4DF0-90C3-AA41E9DDDD46}" destId="{CEC7B3A0-20B1-48B1-ACA7-8C3CD83EC066}" srcOrd="0" destOrd="0" parTransId="{7045FBD0-9A5D-49AF-BC98-E888A0645D8F}" sibTransId="{DE6816DE-8B68-4114-9E37-23FD63BAB2A9}"/>
    <dgm:cxn modelId="{CF0C5C87-D3C5-4FDB-AC59-839BFA9FE319}" srcId="{9521AFB8-147C-42EA-A2BD-167C1F4DBAE9}" destId="{76C43D52-B8B2-4236-98EF-3AD419261423}" srcOrd="1" destOrd="0" parTransId="{86538B9E-7BE9-4213-910F-A0A72B24D51A}" sibTransId="{96450AF5-FE09-4DA5-B3F1-2B60E811E351}"/>
    <dgm:cxn modelId="{3F253093-1A02-4CA6-BD48-0C9B02BEF89C}" type="presOf" srcId="{83BAE661-A230-4085-BEB8-31B9F06FF572}" destId="{C65A8B3B-9662-49E6-B4D4-D450E2450540}" srcOrd="0" destOrd="0" presId="urn:microsoft.com/office/officeart/2005/8/layout/chevron2"/>
    <dgm:cxn modelId="{D2898093-9394-4EBA-A342-CEB3E4AF4A90}" srcId="{9521AFB8-147C-42EA-A2BD-167C1F4DBAE9}" destId="{AF7D6677-B6D3-421E-A0EE-6A63ACF008A5}" srcOrd="3" destOrd="0" parTransId="{7123E0E2-C835-420D-A61E-7702F68779E0}" sibTransId="{E35A72BC-33FC-4A08-8717-F1FFBBF7987D}"/>
    <dgm:cxn modelId="{93BA9DA8-8A43-45E2-A116-398E02BAF8E6}" srcId="{DA439234-C1F5-4F82-B289-1C19D00681BE}" destId="{83BAE661-A230-4085-BEB8-31B9F06FF572}" srcOrd="0" destOrd="0" parTransId="{60C61534-3891-40F1-9DBA-BFCDF3963F68}" sibTransId="{9C263BA0-8577-4BA8-82FE-FCEB9DF257B8}"/>
    <dgm:cxn modelId="{9F86DFB3-E1E1-4F86-89EE-61490B06356C}" type="presOf" srcId="{A66176F1-F23C-48E7-94A8-B92171FFB712}" destId="{C0BAC00A-9182-498E-8DB0-FEA07D40075F}" srcOrd="0" destOrd="0" presId="urn:microsoft.com/office/officeart/2005/8/layout/chevron2"/>
    <dgm:cxn modelId="{1F6D5FB5-03A0-407D-9D01-D9E880F6A815}" srcId="{26C44908-79D2-489F-BC4E-55C9092FE48C}" destId="{8AC9BA05-6916-4DF0-90C3-AA41E9DDDD46}" srcOrd="2" destOrd="0" parTransId="{07A5FEBA-008A-43D5-BFD6-006E37599490}" sibTransId="{1E2C9CC8-3C4B-424B-AB6D-D6E7DEBB091E}"/>
    <dgm:cxn modelId="{2D30E3B7-5ED7-44FB-9178-9876D6B0D4EB}" srcId="{8AC9BA05-6916-4DF0-90C3-AA41E9DDDD46}" destId="{DC6E33BB-3BEF-4694-8B3D-5ED17C9B7B9E}" srcOrd="1" destOrd="0" parTransId="{108C5F7A-4B66-4539-B94F-8107C98792B9}" sibTransId="{31A525F8-251F-4655-AACE-B54B0F17AA49}"/>
    <dgm:cxn modelId="{ADF17ABB-3EA2-45CE-81BC-60E2A3188BA8}" srcId="{DA439234-C1F5-4F82-B289-1C19D00681BE}" destId="{843E0303-6C4D-4F3B-9E58-A44319C21FFD}" srcOrd="2" destOrd="0" parTransId="{AAB72C4E-553A-4DDB-8111-71361C05FAEA}" sibTransId="{6BFF1E38-371F-4C61-86E3-B3E78E15C8A0}"/>
    <dgm:cxn modelId="{D9C004BC-13DE-4EB7-8471-BD1A96ADB66C}" type="presOf" srcId="{DC6E33BB-3BEF-4694-8B3D-5ED17C9B7B9E}" destId="{69C0BE5F-1EFD-4695-B937-09B86A6947EB}" srcOrd="0" destOrd="1" presId="urn:microsoft.com/office/officeart/2005/8/layout/chevron2"/>
    <dgm:cxn modelId="{77A741BE-A0ED-4747-8AE7-3C47FCD10AB8}" srcId="{26C44908-79D2-489F-BC4E-55C9092FE48C}" destId="{A66176F1-F23C-48E7-94A8-B92171FFB712}" srcOrd="0" destOrd="0" parTransId="{3FF51A9B-BFBA-4658-A19A-8668BC972D3D}" sibTransId="{50BACE3E-FB14-4380-A36D-E339428D0F13}"/>
    <dgm:cxn modelId="{429CF5CC-D307-4EC4-AB76-8A028DF77EF1}" srcId="{A66176F1-F23C-48E7-94A8-B92171FFB712}" destId="{D0E53153-F507-4D9F-B9AA-C851D098BF1D}" srcOrd="2" destOrd="0" parTransId="{3CB351DC-E621-4872-A1D8-6A526CEEEB93}" sibTransId="{34C9948B-FCAC-4EB4-86F0-FF246E344ACF}"/>
    <dgm:cxn modelId="{B9E7E4D0-E9ED-4DF5-A1BB-0AE67EDF1D08}" type="presOf" srcId="{CEC7B3A0-20B1-48B1-ACA7-8C3CD83EC066}" destId="{69C0BE5F-1EFD-4695-B937-09B86A6947EB}" srcOrd="0" destOrd="0" presId="urn:microsoft.com/office/officeart/2005/8/layout/chevron2"/>
    <dgm:cxn modelId="{258DD8D3-A8A5-41F2-8F2C-9726F17A8218}" type="presOf" srcId="{B295D8EA-A16F-4362-AC39-3AE11112BB1C}" destId="{9D00B326-F55D-4633-94D6-362E65BF48C8}" srcOrd="0" destOrd="0" presId="urn:microsoft.com/office/officeart/2005/8/layout/chevron2"/>
    <dgm:cxn modelId="{D90FABDF-40EA-4D77-A45A-82521749D1CF}" srcId="{9521AFB8-147C-42EA-A2BD-167C1F4DBAE9}" destId="{94992C69-E455-4D2E-BE95-92923CAC05C4}" srcOrd="2" destOrd="0" parTransId="{53EDC861-37F3-4EF4-B5D8-9A5D45EFC067}" sibTransId="{C4319C80-5571-4293-AE67-5389831A5762}"/>
    <dgm:cxn modelId="{910721E2-DF98-4BB5-8B6F-7A0D852DDC3C}" type="presOf" srcId="{76C43D52-B8B2-4236-98EF-3AD419261423}" destId="{108A4921-8FE1-40D4-9820-9E84428B1C0D}" srcOrd="0" destOrd="1" presId="urn:microsoft.com/office/officeart/2005/8/layout/chevron2"/>
    <dgm:cxn modelId="{D4288190-658B-4088-A9DD-ADB8D7E2203A}" type="presParOf" srcId="{12EE005D-6ABD-4469-8EDE-4F1AB2BA49E2}" destId="{11F0F125-DA22-4746-8AA2-91C467590A1C}" srcOrd="0" destOrd="0" presId="urn:microsoft.com/office/officeart/2005/8/layout/chevron2"/>
    <dgm:cxn modelId="{4DB64583-93A0-4950-B338-9E400D15ECE1}" type="presParOf" srcId="{11F0F125-DA22-4746-8AA2-91C467590A1C}" destId="{C0BAC00A-9182-498E-8DB0-FEA07D40075F}" srcOrd="0" destOrd="0" presId="urn:microsoft.com/office/officeart/2005/8/layout/chevron2"/>
    <dgm:cxn modelId="{841C2F62-EC74-4DC0-83B7-5438EB97D9AD}" type="presParOf" srcId="{11F0F125-DA22-4746-8AA2-91C467590A1C}" destId="{9D00B326-F55D-4633-94D6-362E65BF48C8}" srcOrd="1" destOrd="0" presId="urn:microsoft.com/office/officeart/2005/8/layout/chevron2"/>
    <dgm:cxn modelId="{7DB4E272-F2DA-41EE-A59F-A53591855878}" type="presParOf" srcId="{12EE005D-6ABD-4469-8EDE-4F1AB2BA49E2}" destId="{E7BA0456-3A2E-4FBB-8332-6796C67F9BC5}" srcOrd="1" destOrd="0" presId="urn:microsoft.com/office/officeart/2005/8/layout/chevron2"/>
    <dgm:cxn modelId="{654C5679-2425-464A-A263-F54AFD08BA4D}" type="presParOf" srcId="{12EE005D-6ABD-4469-8EDE-4F1AB2BA49E2}" destId="{6607EC4E-BCE7-4CA5-89EC-68802B4245EA}" srcOrd="2" destOrd="0" presId="urn:microsoft.com/office/officeart/2005/8/layout/chevron2"/>
    <dgm:cxn modelId="{51C34C08-0490-4BCA-B867-C5ABED1F0799}" type="presParOf" srcId="{6607EC4E-BCE7-4CA5-89EC-68802B4245EA}" destId="{9A0154BC-961C-487B-93A8-4C89ACE22D90}" srcOrd="0" destOrd="0" presId="urn:microsoft.com/office/officeart/2005/8/layout/chevron2"/>
    <dgm:cxn modelId="{A55B4C29-52EB-460C-9290-13937909C33F}" type="presParOf" srcId="{6607EC4E-BCE7-4CA5-89EC-68802B4245EA}" destId="{C65A8B3B-9662-49E6-B4D4-D450E2450540}" srcOrd="1" destOrd="0" presId="urn:microsoft.com/office/officeart/2005/8/layout/chevron2"/>
    <dgm:cxn modelId="{B1C5517E-9C9B-498A-9F60-38524C11A3CE}" type="presParOf" srcId="{12EE005D-6ABD-4469-8EDE-4F1AB2BA49E2}" destId="{B51CEB57-8756-4524-BFD7-2D98563CB3DB}" srcOrd="3" destOrd="0" presId="urn:microsoft.com/office/officeart/2005/8/layout/chevron2"/>
    <dgm:cxn modelId="{233B512A-75A7-4B4F-A1F2-01CDEC5533D7}" type="presParOf" srcId="{12EE005D-6ABD-4469-8EDE-4F1AB2BA49E2}" destId="{3C8388C4-0BCE-48F7-8328-255A278D464E}" srcOrd="4" destOrd="0" presId="urn:microsoft.com/office/officeart/2005/8/layout/chevron2"/>
    <dgm:cxn modelId="{7E610D0E-F7A9-45FF-A857-352B3BF78AD8}" type="presParOf" srcId="{3C8388C4-0BCE-48F7-8328-255A278D464E}" destId="{3492E89A-C304-4735-8AE9-CC1B31232B21}" srcOrd="0" destOrd="0" presId="urn:microsoft.com/office/officeart/2005/8/layout/chevron2"/>
    <dgm:cxn modelId="{599E7A0A-4FAB-44D3-AF22-72F446A00325}" type="presParOf" srcId="{3C8388C4-0BCE-48F7-8328-255A278D464E}" destId="{69C0BE5F-1EFD-4695-B937-09B86A6947EB}" srcOrd="1" destOrd="0" presId="urn:microsoft.com/office/officeart/2005/8/layout/chevron2"/>
    <dgm:cxn modelId="{F3DB0BA0-239B-48D8-A988-C5180A8EBB76}" type="presParOf" srcId="{12EE005D-6ABD-4469-8EDE-4F1AB2BA49E2}" destId="{CA40B025-064C-423A-B096-51B5CE8E16C4}" srcOrd="5" destOrd="0" presId="urn:microsoft.com/office/officeart/2005/8/layout/chevron2"/>
    <dgm:cxn modelId="{C4EDD8C0-1C8D-48D2-A37F-610CEF1F8B10}" type="presParOf" srcId="{12EE005D-6ABD-4469-8EDE-4F1AB2BA49E2}" destId="{CFE16C64-1EA2-4FA4-A0BE-E7E1DE0C458C}" srcOrd="6" destOrd="0" presId="urn:microsoft.com/office/officeart/2005/8/layout/chevron2"/>
    <dgm:cxn modelId="{82EC19A1-010D-44CA-9233-CADACA048C18}" type="presParOf" srcId="{CFE16C64-1EA2-4FA4-A0BE-E7E1DE0C458C}" destId="{21DB2980-C643-484A-8004-A370D9274392}" srcOrd="0" destOrd="0" presId="urn:microsoft.com/office/officeart/2005/8/layout/chevron2"/>
    <dgm:cxn modelId="{CE938B82-36FD-486F-AC5B-A7E40CA91DDF}" type="presParOf" srcId="{CFE16C64-1EA2-4FA4-A0BE-E7E1DE0C458C}" destId="{108A4921-8FE1-40D4-9820-9E84428B1C0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65D268-2F62-4E0D-86E3-A768A54F8C3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B0DCF199-5ACC-45AC-A28A-BC06E8400DE4}">
      <dgm:prSet phldrT="[Texto]" custT="1"/>
      <dgm:spPr/>
      <dgm:t>
        <a:bodyPr/>
        <a:lstStyle/>
        <a:p>
          <a:r>
            <a:rPr lang="pt-BR" sz="2000" dirty="0">
              <a:solidFill>
                <a:schemeClr val="tx1"/>
              </a:solidFill>
            </a:rPr>
            <a:t>Entidades/</a:t>
          </a:r>
          <a:r>
            <a:rPr lang="pt-BR" sz="2000" dirty="0" err="1">
              <a:solidFill>
                <a:schemeClr val="tx1"/>
              </a:solidFill>
            </a:rPr>
            <a:t>OSCs</a:t>
          </a:r>
          <a:endParaRPr lang="pt-BR" sz="2000" dirty="0">
            <a:solidFill>
              <a:schemeClr val="tx1"/>
            </a:solidFill>
          </a:endParaRPr>
        </a:p>
      </dgm:t>
    </dgm:pt>
    <dgm:pt modelId="{935D4CBB-DF7C-427A-A7CD-AFA730FC2D78}" type="parTrans" cxnId="{0823990F-8CCE-41F1-A030-D99AFB513EC7}">
      <dgm:prSet/>
      <dgm:spPr/>
      <dgm:t>
        <a:bodyPr/>
        <a:lstStyle/>
        <a:p>
          <a:endParaRPr lang="pt-BR" sz="2000">
            <a:solidFill>
              <a:schemeClr val="tx1"/>
            </a:solidFill>
          </a:endParaRPr>
        </a:p>
      </dgm:t>
    </dgm:pt>
    <dgm:pt modelId="{73776198-195D-4E48-9B1A-5754EB774F40}" type="sibTrans" cxnId="{0823990F-8CCE-41F1-A030-D99AFB513EC7}">
      <dgm:prSet/>
      <dgm:spPr/>
      <dgm:t>
        <a:bodyPr/>
        <a:lstStyle/>
        <a:p>
          <a:endParaRPr lang="pt-BR" sz="2000">
            <a:solidFill>
              <a:schemeClr val="tx1"/>
            </a:solidFill>
          </a:endParaRPr>
        </a:p>
      </dgm:t>
    </dgm:pt>
    <dgm:pt modelId="{3A181EA2-44A6-4DE0-A822-26218BEC7225}">
      <dgm:prSet phldrT="[Texto]" custT="1"/>
      <dgm:spPr/>
      <dgm:t>
        <a:bodyPr/>
        <a:lstStyle/>
        <a:p>
          <a:r>
            <a:rPr lang="pt-BR" sz="2000" dirty="0">
              <a:solidFill>
                <a:schemeClr val="tx1"/>
              </a:solidFill>
            </a:rPr>
            <a:t>CMAS/CAS-DF</a:t>
          </a:r>
        </a:p>
      </dgm:t>
    </dgm:pt>
    <dgm:pt modelId="{27EB1A17-0C2F-4552-A733-BD1102DE3C38}" type="parTrans" cxnId="{D1BE3788-695E-4617-8211-C68762EF8AA4}">
      <dgm:prSet/>
      <dgm:spPr/>
      <dgm:t>
        <a:bodyPr/>
        <a:lstStyle/>
        <a:p>
          <a:endParaRPr lang="pt-BR" sz="2000">
            <a:solidFill>
              <a:schemeClr val="tx1"/>
            </a:solidFill>
          </a:endParaRPr>
        </a:p>
      </dgm:t>
    </dgm:pt>
    <dgm:pt modelId="{F1E3DC46-99BA-47BA-99C7-7CF84746EA36}" type="sibTrans" cxnId="{D1BE3788-695E-4617-8211-C68762EF8AA4}">
      <dgm:prSet/>
      <dgm:spPr/>
      <dgm:t>
        <a:bodyPr/>
        <a:lstStyle/>
        <a:p>
          <a:endParaRPr lang="pt-BR" sz="2000">
            <a:solidFill>
              <a:schemeClr val="tx1"/>
            </a:solidFill>
          </a:endParaRPr>
        </a:p>
      </dgm:t>
    </dgm:pt>
    <dgm:pt modelId="{AEA86CBA-52D2-4068-802C-801DAC9B1A8D}">
      <dgm:prSet phldrT="[Texto]" custT="1"/>
      <dgm:spPr/>
      <dgm:t>
        <a:bodyPr/>
        <a:lstStyle/>
        <a:p>
          <a:r>
            <a:rPr lang="pt-BR" sz="2000" dirty="0">
              <a:solidFill>
                <a:schemeClr val="tx1"/>
              </a:solidFill>
            </a:rPr>
            <a:t>Gestões Municipais</a:t>
          </a:r>
        </a:p>
      </dgm:t>
    </dgm:pt>
    <dgm:pt modelId="{5645C78A-89D8-4228-840D-0419D1BBE592}" type="parTrans" cxnId="{9BBE5C80-EB6D-429A-AB36-990EBAFB7C47}">
      <dgm:prSet/>
      <dgm:spPr/>
      <dgm:t>
        <a:bodyPr/>
        <a:lstStyle/>
        <a:p>
          <a:endParaRPr lang="pt-BR" sz="2000">
            <a:solidFill>
              <a:schemeClr val="tx1"/>
            </a:solidFill>
          </a:endParaRPr>
        </a:p>
      </dgm:t>
    </dgm:pt>
    <dgm:pt modelId="{24B4F7D5-D0A7-4C2C-98CD-5A1135AB04B2}" type="sibTrans" cxnId="{9BBE5C80-EB6D-429A-AB36-990EBAFB7C47}">
      <dgm:prSet/>
      <dgm:spPr/>
      <dgm:t>
        <a:bodyPr/>
        <a:lstStyle/>
        <a:p>
          <a:endParaRPr lang="pt-BR" sz="2000">
            <a:solidFill>
              <a:schemeClr val="tx1"/>
            </a:solidFill>
          </a:endParaRPr>
        </a:p>
      </dgm:t>
    </dgm:pt>
    <dgm:pt modelId="{A31AE755-3FE1-4204-8822-9365A8DD6D6B}">
      <dgm:prSet phldrT="[Texto]" custT="1"/>
      <dgm:spPr/>
      <dgm:t>
        <a:bodyPr/>
        <a:lstStyle/>
        <a:p>
          <a:r>
            <a:rPr lang="pt-BR" sz="2000" dirty="0">
              <a:solidFill>
                <a:schemeClr val="tx1"/>
              </a:solidFill>
            </a:rPr>
            <a:t>Gestões Estaduais</a:t>
          </a:r>
        </a:p>
      </dgm:t>
    </dgm:pt>
    <dgm:pt modelId="{61435921-C289-47CB-BB75-6DAA8B4B36D4}" type="parTrans" cxnId="{39D04F53-A483-4A84-8ECB-62E587D97A5E}">
      <dgm:prSet/>
      <dgm:spPr/>
      <dgm:t>
        <a:bodyPr/>
        <a:lstStyle/>
        <a:p>
          <a:endParaRPr lang="pt-BR" sz="2000">
            <a:solidFill>
              <a:schemeClr val="tx1"/>
            </a:solidFill>
          </a:endParaRPr>
        </a:p>
      </dgm:t>
    </dgm:pt>
    <dgm:pt modelId="{224F671E-A8F7-44E7-BF7B-05F5419AA216}" type="sibTrans" cxnId="{39D04F53-A483-4A84-8ECB-62E587D97A5E}">
      <dgm:prSet/>
      <dgm:spPr/>
      <dgm:t>
        <a:bodyPr/>
        <a:lstStyle/>
        <a:p>
          <a:endParaRPr lang="pt-BR" sz="2000">
            <a:solidFill>
              <a:schemeClr val="tx1"/>
            </a:solidFill>
          </a:endParaRPr>
        </a:p>
      </dgm:t>
    </dgm:pt>
    <dgm:pt modelId="{A7CCA519-DF8E-4261-9D6A-69A95A6002ED}">
      <dgm:prSet phldrT="[Texto]" custT="1"/>
      <dgm:spPr/>
      <dgm:t>
        <a:bodyPr/>
        <a:lstStyle/>
        <a:p>
          <a:r>
            <a:rPr lang="pt-BR" sz="2000" dirty="0">
              <a:solidFill>
                <a:schemeClr val="tx1"/>
              </a:solidFill>
            </a:rPr>
            <a:t>Gestão Federal</a:t>
          </a:r>
        </a:p>
      </dgm:t>
    </dgm:pt>
    <dgm:pt modelId="{F873945A-57D4-42DB-A720-70516AFAE899}" type="parTrans" cxnId="{EECE8695-09B0-4F8D-9E22-82DB84D9AA24}">
      <dgm:prSet/>
      <dgm:spPr/>
      <dgm:t>
        <a:bodyPr/>
        <a:lstStyle/>
        <a:p>
          <a:endParaRPr lang="pt-BR" sz="2000">
            <a:solidFill>
              <a:schemeClr val="tx1"/>
            </a:solidFill>
          </a:endParaRPr>
        </a:p>
      </dgm:t>
    </dgm:pt>
    <dgm:pt modelId="{6C4B0C14-DB87-400E-AEDF-A25089A6D539}" type="sibTrans" cxnId="{EECE8695-09B0-4F8D-9E22-82DB84D9AA24}">
      <dgm:prSet/>
      <dgm:spPr/>
      <dgm:t>
        <a:bodyPr/>
        <a:lstStyle/>
        <a:p>
          <a:endParaRPr lang="pt-BR" sz="2000">
            <a:solidFill>
              <a:schemeClr val="tx1"/>
            </a:solidFill>
          </a:endParaRPr>
        </a:p>
      </dgm:t>
    </dgm:pt>
    <dgm:pt modelId="{E5DDA91B-90DF-4437-AF62-7BF7D0D1A728}">
      <dgm:prSet phldrT="[Texto]" custT="1"/>
      <dgm:spPr/>
      <dgm:t>
        <a:bodyPr/>
        <a:lstStyle/>
        <a:p>
          <a:r>
            <a:rPr lang="pt-BR" sz="2000" dirty="0">
              <a:solidFill>
                <a:schemeClr val="tx1"/>
              </a:solidFill>
            </a:rPr>
            <a:t>.</a:t>
          </a:r>
        </a:p>
      </dgm:t>
    </dgm:pt>
    <dgm:pt modelId="{E3E6E04D-0A39-446F-828E-A9663C43ED03}" type="sibTrans" cxnId="{4A74407B-3E77-4905-89A8-1DA2908B491D}">
      <dgm:prSet/>
      <dgm:spPr/>
      <dgm:t>
        <a:bodyPr/>
        <a:lstStyle/>
        <a:p>
          <a:endParaRPr lang="pt-BR" sz="2000">
            <a:solidFill>
              <a:schemeClr val="tx1"/>
            </a:solidFill>
          </a:endParaRPr>
        </a:p>
      </dgm:t>
    </dgm:pt>
    <dgm:pt modelId="{4DE37316-07DD-4F8A-BCF9-0E7AF6B4E71A}" type="parTrans" cxnId="{4A74407B-3E77-4905-89A8-1DA2908B491D}">
      <dgm:prSet/>
      <dgm:spPr/>
      <dgm:t>
        <a:bodyPr/>
        <a:lstStyle/>
        <a:p>
          <a:endParaRPr lang="pt-BR" sz="2000">
            <a:solidFill>
              <a:schemeClr val="tx1"/>
            </a:solidFill>
          </a:endParaRPr>
        </a:p>
      </dgm:t>
    </dgm:pt>
    <dgm:pt modelId="{E6F72E0F-3E85-4AD1-9AF6-6DD859276C15}" type="pres">
      <dgm:prSet presAssocID="{8965D268-2F62-4E0D-86E3-A768A54F8C33}" presName="vert0" presStyleCnt="0">
        <dgm:presLayoutVars>
          <dgm:dir/>
          <dgm:animOne val="branch"/>
          <dgm:animLvl val="lvl"/>
        </dgm:presLayoutVars>
      </dgm:prSet>
      <dgm:spPr/>
    </dgm:pt>
    <dgm:pt modelId="{F74B48CE-7901-4172-9049-64ACCA376BA0}" type="pres">
      <dgm:prSet presAssocID="{E5DDA91B-90DF-4437-AF62-7BF7D0D1A728}" presName="thickLine" presStyleLbl="alignNode1" presStyleIdx="0" presStyleCnt="1"/>
      <dgm:spPr/>
    </dgm:pt>
    <dgm:pt modelId="{D02AE1DC-6D82-4B07-BC94-7E174C3E640C}" type="pres">
      <dgm:prSet presAssocID="{E5DDA91B-90DF-4437-AF62-7BF7D0D1A728}" presName="horz1" presStyleCnt="0"/>
      <dgm:spPr/>
    </dgm:pt>
    <dgm:pt modelId="{135E96F4-1B53-4F6C-8132-F7B8306C03B5}" type="pres">
      <dgm:prSet presAssocID="{E5DDA91B-90DF-4437-AF62-7BF7D0D1A728}" presName="tx1" presStyleLbl="revTx" presStyleIdx="0" presStyleCnt="6"/>
      <dgm:spPr/>
    </dgm:pt>
    <dgm:pt modelId="{78F30774-DDE8-46FB-8456-58E51E6DD70D}" type="pres">
      <dgm:prSet presAssocID="{E5DDA91B-90DF-4437-AF62-7BF7D0D1A728}" presName="vert1" presStyleCnt="0"/>
      <dgm:spPr/>
    </dgm:pt>
    <dgm:pt modelId="{BB1BC458-4273-4610-876B-2A0275268766}" type="pres">
      <dgm:prSet presAssocID="{B0DCF199-5ACC-45AC-A28A-BC06E8400DE4}" presName="vertSpace2a" presStyleCnt="0"/>
      <dgm:spPr/>
    </dgm:pt>
    <dgm:pt modelId="{2C1E0772-8408-4876-861A-57ACB6B58F93}" type="pres">
      <dgm:prSet presAssocID="{B0DCF199-5ACC-45AC-A28A-BC06E8400DE4}" presName="horz2" presStyleCnt="0"/>
      <dgm:spPr/>
    </dgm:pt>
    <dgm:pt modelId="{4423F6C0-AA42-4B16-97E0-6331B63DA505}" type="pres">
      <dgm:prSet presAssocID="{B0DCF199-5ACC-45AC-A28A-BC06E8400DE4}" presName="horzSpace2" presStyleCnt="0"/>
      <dgm:spPr/>
    </dgm:pt>
    <dgm:pt modelId="{0379B0BF-CFF2-42A3-8F50-0B1FC6C03642}" type="pres">
      <dgm:prSet presAssocID="{B0DCF199-5ACC-45AC-A28A-BC06E8400DE4}" presName="tx2" presStyleLbl="revTx" presStyleIdx="1" presStyleCnt="6"/>
      <dgm:spPr/>
    </dgm:pt>
    <dgm:pt modelId="{5F500F0A-EBBF-436E-8B34-B72F68F72FE3}" type="pres">
      <dgm:prSet presAssocID="{B0DCF199-5ACC-45AC-A28A-BC06E8400DE4}" presName="vert2" presStyleCnt="0"/>
      <dgm:spPr/>
    </dgm:pt>
    <dgm:pt modelId="{96A1DD4B-62D3-4547-A54F-EFD619BB8945}" type="pres">
      <dgm:prSet presAssocID="{B0DCF199-5ACC-45AC-A28A-BC06E8400DE4}" presName="thinLine2b" presStyleLbl="callout" presStyleIdx="0" presStyleCnt="5"/>
      <dgm:spPr/>
    </dgm:pt>
    <dgm:pt modelId="{E1434291-E4DE-443B-BCA0-5CD88360B894}" type="pres">
      <dgm:prSet presAssocID="{B0DCF199-5ACC-45AC-A28A-BC06E8400DE4}" presName="vertSpace2b" presStyleCnt="0"/>
      <dgm:spPr/>
    </dgm:pt>
    <dgm:pt modelId="{771B6A95-A7FD-45A4-B546-896B6453F8D4}" type="pres">
      <dgm:prSet presAssocID="{3A181EA2-44A6-4DE0-A822-26218BEC7225}" presName="horz2" presStyleCnt="0"/>
      <dgm:spPr/>
    </dgm:pt>
    <dgm:pt modelId="{3251B5CE-9E6D-4DFD-B967-02C98692D5E6}" type="pres">
      <dgm:prSet presAssocID="{3A181EA2-44A6-4DE0-A822-26218BEC7225}" presName="horzSpace2" presStyleCnt="0"/>
      <dgm:spPr/>
    </dgm:pt>
    <dgm:pt modelId="{9819D833-87D8-4679-841E-27AA8F5ACA3C}" type="pres">
      <dgm:prSet presAssocID="{3A181EA2-44A6-4DE0-A822-26218BEC7225}" presName="tx2" presStyleLbl="revTx" presStyleIdx="2" presStyleCnt="6"/>
      <dgm:spPr/>
    </dgm:pt>
    <dgm:pt modelId="{73613709-67D0-415B-86B8-4326C2D2F2B0}" type="pres">
      <dgm:prSet presAssocID="{3A181EA2-44A6-4DE0-A822-26218BEC7225}" presName="vert2" presStyleCnt="0"/>
      <dgm:spPr/>
    </dgm:pt>
    <dgm:pt modelId="{CA1ED87E-4DFF-4523-9737-B66E070E74DC}" type="pres">
      <dgm:prSet presAssocID="{3A181EA2-44A6-4DE0-A822-26218BEC7225}" presName="thinLine2b" presStyleLbl="callout" presStyleIdx="1" presStyleCnt="5"/>
      <dgm:spPr/>
    </dgm:pt>
    <dgm:pt modelId="{EEEEFA1F-710A-4EC9-B5D5-B0D7F811108D}" type="pres">
      <dgm:prSet presAssocID="{3A181EA2-44A6-4DE0-A822-26218BEC7225}" presName="vertSpace2b" presStyleCnt="0"/>
      <dgm:spPr/>
    </dgm:pt>
    <dgm:pt modelId="{8DF27C04-90A7-47EB-9823-1C4C2918F031}" type="pres">
      <dgm:prSet presAssocID="{AEA86CBA-52D2-4068-802C-801DAC9B1A8D}" presName="horz2" presStyleCnt="0"/>
      <dgm:spPr/>
    </dgm:pt>
    <dgm:pt modelId="{901D0BBF-E952-4ECB-BF4E-C1F06E7ACB7F}" type="pres">
      <dgm:prSet presAssocID="{AEA86CBA-52D2-4068-802C-801DAC9B1A8D}" presName="horzSpace2" presStyleCnt="0"/>
      <dgm:spPr/>
    </dgm:pt>
    <dgm:pt modelId="{A63B60FC-88D1-45D5-9681-D98F13416CC4}" type="pres">
      <dgm:prSet presAssocID="{AEA86CBA-52D2-4068-802C-801DAC9B1A8D}" presName="tx2" presStyleLbl="revTx" presStyleIdx="3" presStyleCnt="6"/>
      <dgm:spPr/>
    </dgm:pt>
    <dgm:pt modelId="{E861AB30-5F18-464A-90E8-363007C52042}" type="pres">
      <dgm:prSet presAssocID="{AEA86CBA-52D2-4068-802C-801DAC9B1A8D}" presName="vert2" presStyleCnt="0"/>
      <dgm:spPr/>
    </dgm:pt>
    <dgm:pt modelId="{CB1A15CC-82CF-45E2-B893-0C685E747C76}" type="pres">
      <dgm:prSet presAssocID="{AEA86CBA-52D2-4068-802C-801DAC9B1A8D}" presName="thinLine2b" presStyleLbl="callout" presStyleIdx="2" presStyleCnt="5"/>
      <dgm:spPr/>
    </dgm:pt>
    <dgm:pt modelId="{954E455D-FC9F-47E0-9403-995CACB7CF1B}" type="pres">
      <dgm:prSet presAssocID="{AEA86CBA-52D2-4068-802C-801DAC9B1A8D}" presName="vertSpace2b" presStyleCnt="0"/>
      <dgm:spPr/>
    </dgm:pt>
    <dgm:pt modelId="{E5220E46-E026-49F7-82EF-DA9EE41147A8}" type="pres">
      <dgm:prSet presAssocID="{A31AE755-3FE1-4204-8822-9365A8DD6D6B}" presName="horz2" presStyleCnt="0"/>
      <dgm:spPr/>
    </dgm:pt>
    <dgm:pt modelId="{1FB2353A-83FF-4CA8-BEB5-182E41D7FBBC}" type="pres">
      <dgm:prSet presAssocID="{A31AE755-3FE1-4204-8822-9365A8DD6D6B}" presName="horzSpace2" presStyleCnt="0"/>
      <dgm:spPr/>
    </dgm:pt>
    <dgm:pt modelId="{A50E1809-16ED-41DC-88A0-2F5085EC052C}" type="pres">
      <dgm:prSet presAssocID="{A31AE755-3FE1-4204-8822-9365A8DD6D6B}" presName="tx2" presStyleLbl="revTx" presStyleIdx="4" presStyleCnt="6"/>
      <dgm:spPr/>
    </dgm:pt>
    <dgm:pt modelId="{FFF0797A-669B-4D4C-BBF2-44A839281151}" type="pres">
      <dgm:prSet presAssocID="{A31AE755-3FE1-4204-8822-9365A8DD6D6B}" presName="vert2" presStyleCnt="0"/>
      <dgm:spPr/>
    </dgm:pt>
    <dgm:pt modelId="{485F472E-0ABA-40AD-A277-01E2E0601376}" type="pres">
      <dgm:prSet presAssocID="{A31AE755-3FE1-4204-8822-9365A8DD6D6B}" presName="thinLine2b" presStyleLbl="callout" presStyleIdx="3" presStyleCnt="5"/>
      <dgm:spPr/>
    </dgm:pt>
    <dgm:pt modelId="{8A2464EE-0CB2-4450-B0AA-D1DFE0520333}" type="pres">
      <dgm:prSet presAssocID="{A31AE755-3FE1-4204-8822-9365A8DD6D6B}" presName="vertSpace2b" presStyleCnt="0"/>
      <dgm:spPr/>
    </dgm:pt>
    <dgm:pt modelId="{B30E5668-3834-4221-ABD1-0257B2AA1DBE}" type="pres">
      <dgm:prSet presAssocID="{A7CCA519-DF8E-4261-9D6A-69A95A6002ED}" presName="horz2" presStyleCnt="0"/>
      <dgm:spPr/>
    </dgm:pt>
    <dgm:pt modelId="{C5ADD644-521C-4BC9-A9B5-28540315E30B}" type="pres">
      <dgm:prSet presAssocID="{A7CCA519-DF8E-4261-9D6A-69A95A6002ED}" presName="horzSpace2" presStyleCnt="0"/>
      <dgm:spPr/>
    </dgm:pt>
    <dgm:pt modelId="{FCBB3644-4C88-4A30-9308-28A8A2910EF1}" type="pres">
      <dgm:prSet presAssocID="{A7CCA519-DF8E-4261-9D6A-69A95A6002ED}" presName="tx2" presStyleLbl="revTx" presStyleIdx="5" presStyleCnt="6"/>
      <dgm:spPr/>
    </dgm:pt>
    <dgm:pt modelId="{43D18144-7068-40C1-BF51-3FCEB109632B}" type="pres">
      <dgm:prSet presAssocID="{A7CCA519-DF8E-4261-9D6A-69A95A6002ED}" presName="vert2" presStyleCnt="0"/>
      <dgm:spPr/>
    </dgm:pt>
    <dgm:pt modelId="{FC782E0A-7DCE-4819-8C6A-64FBCE8AE384}" type="pres">
      <dgm:prSet presAssocID="{A7CCA519-DF8E-4261-9D6A-69A95A6002ED}" presName="thinLine2b" presStyleLbl="callout" presStyleIdx="4" presStyleCnt="5"/>
      <dgm:spPr/>
    </dgm:pt>
    <dgm:pt modelId="{1A6FFB3F-903C-4552-86CC-DE6A28C9406F}" type="pres">
      <dgm:prSet presAssocID="{A7CCA519-DF8E-4261-9D6A-69A95A6002ED}" presName="vertSpace2b" presStyleCnt="0"/>
      <dgm:spPr/>
    </dgm:pt>
  </dgm:ptLst>
  <dgm:cxnLst>
    <dgm:cxn modelId="{0823990F-8CCE-41F1-A030-D99AFB513EC7}" srcId="{E5DDA91B-90DF-4437-AF62-7BF7D0D1A728}" destId="{B0DCF199-5ACC-45AC-A28A-BC06E8400DE4}" srcOrd="0" destOrd="0" parTransId="{935D4CBB-DF7C-427A-A7CD-AFA730FC2D78}" sibTransId="{73776198-195D-4E48-9B1A-5754EB774F40}"/>
    <dgm:cxn modelId="{1235F86A-A5C6-40A5-AE99-33CD63273608}" type="presOf" srcId="{8965D268-2F62-4E0D-86E3-A768A54F8C33}" destId="{E6F72E0F-3E85-4AD1-9AF6-6DD859276C15}" srcOrd="0" destOrd="0" presId="urn:microsoft.com/office/officeart/2008/layout/LinedList"/>
    <dgm:cxn modelId="{62CECD6F-D36B-4CFF-B9ED-954D3326A942}" type="presOf" srcId="{AEA86CBA-52D2-4068-802C-801DAC9B1A8D}" destId="{A63B60FC-88D1-45D5-9681-D98F13416CC4}" srcOrd="0" destOrd="0" presId="urn:microsoft.com/office/officeart/2008/layout/LinedList"/>
    <dgm:cxn modelId="{39D04F53-A483-4A84-8ECB-62E587D97A5E}" srcId="{E5DDA91B-90DF-4437-AF62-7BF7D0D1A728}" destId="{A31AE755-3FE1-4204-8822-9365A8DD6D6B}" srcOrd="3" destOrd="0" parTransId="{61435921-C289-47CB-BB75-6DAA8B4B36D4}" sibTransId="{224F671E-A8F7-44E7-BF7B-05F5419AA216}"/>
    <dgm:cxn modelId="{4A74407B-3E77-4905-89A8-1DA2908B491D}" srcId="{8965D268-2F62-4E0D-86E3-A768A54F8C33}" destId="{E5DDA91B-90DF-4437-AF62-7BF7D0D1A728}" srcOrd="0" destOrd="0" parTransId="{4DE37316-07DD-4F8A-BCF9-0E7AF6B4E71A}" sibTransId="{E3E6E04D-0A39-446F-828E-A9663C43ED03}"/>
    <dgm:cxn modelId="{9BBE5C80-EB6D-429A-AB36-990EBAFB7C47}" srcId="{E5DDA91B-90DF-4437-AF62-7BF7D0D1A728}" destId="{AEA86CBA-52D2-4068-802C-801DAC9B1A8D}" srcOrd="2" destOrd="0" parTransId="{5645C78A-89D8-4228-840D-0419D1BBE592}" sibTransId="{24B4F7D5-D0A7-4C2C-98CD-5A1135AB04B2}"/>
    <dgm:cxn modelId="{D1BE3788-695E-4617-8211-C68762EF8AA4}" srcId="{E5DDA91B-90DF-4437-AF62-7BF7D0D1A728}" destId="{3A181EA2-44A6-4DE0-A822-26218BEC7225}" srcOrd="1" destOrd="0" parTransId="{27EB1A17-0C2F-4552-A733-BD1102DE3C38}" sibTransId="{F1E3DC46-99BA-47BA-99C7-7CF84746EA36}"/>
    <dgm:cxn modelId="{EECE8695-09B0-4F8D-9E22-82DB84D9AA24}" srcId="{E5DDA91B-90DF-4437-AF62-7BF7D0D1A728}" destId="{A7CCA519-DF8E-4261-9D6A-69A95A6002ED}" srcOrd="4" destOrd="0" parTransId="{F873945A-57D4-42DB-A720-70516AFAE899}" sibTransId="{6C4B0C14-DB87-400E-AEDF-A25089A6D539}"/>
    <dgm:cxn modelId="{1F1213A0-1C35-4D24-AA26-2EE97186118A}" type="presOf" srcId="{B0DCF199-5ACC-45AC-A28A-BC06E8400DE4}" destId="{0379B0BF-CFF2-42A3-8F50-0B1FC6C03642}" srcOrd="0" destOrd="0" presId="urn:microsoft.com/office/officeart/2008/layout/LinedList"/>
    <dgm:cxn modelId="{EFB43CAB-DD08-4D02-8853-6B2F79DC811A}" type="presOf" srcId="{3A181EA2-44A6-4DE0-A822-26218BEC7225}" destId="{9819D833-87D8-4679-841E-27AA8F5ACA3C}" srcOrd="0" destOrd="0" presId="urn:microsoft.com/office/officeart/2008/layout/LinedList"/>
    <dgm:cxn modelId="{38F199C4-6F2B-458D-BFF7-324BF5389DF4}" type="presOf" srcId="{A31AE755-3FE1-4204-8822-9365A8DD6D6B}" destId="{A50E1809-16ED-41DC-88A0-2F5085EC052C}" srcOrd="0" destOrd="0" presId="urn:microsoft.com/office/officeart/2008/layout/LinedList"/>
    <dgm:cxn modelId="{50F7C4F3-EA07-437F-8A9A-B8839C1BAF57}" type="presOf" srcId="{A7CCA519-DF8E-4261-9D6A-69A95A6002ED}" destId="{FCBB3644-4C88-4A30-9308-28A8A2910EF1}" srcOrd="0" destOrd="0" presId="urn:microsoft.com/office/officeart/2008/layout/LinedList"/>
    <dgm:cxn modelId="{E46E2EFB-D1BA-4413-AE52-88D507E2E96A}" type="presOf" srcId="{E5DDA91B-90DF-4437-AF62-7BF7D0D1A728}" destId="{135E96F4-1B53-4F6C-8132-F7B8306C03B5}" srcOrd="0" destOrd="0" presId="urn:microsoft.com/office/officeart/2008/layout/LinedList"/>
    <dgm:cxn modelId="{97650D32-C42C-4D92-A336-26550B507E77}" type="presParOf" srcId="{E6F72E0F-3E85-4AD1-9AF6-6DD859276C15}" destId="{F74B48CE-7901-4172-9049-64ACCA376BA0}" srcOrd="0" destOrd="0" presId="urn:microsoft.com/office/officeart/2008/layout/LinedList"/>
    <dgm:cxn modelId="{5F29CDB6-B4E0-4AA1-AEEB-43042A088F89}" type="presParOf" srcId="{E6F72E0F-3E85-4AD1-9AF6-6DD859276C15}" destId="{D02AE1DC-6D82-4B07-BC94-7E174C3E640C}" srcOrd="1" destOrd="0" presId="urn:microsoft.com/office/officeart/2008/layout/LinedList"/>
    <dgm:cxn modelId="{CBD8FD24-072D-4B8C-982D-B0462F1539F3}" type="presParOf" srcId="{D02AE1DC-6D82-4B07-BC94-7E174C3E640C}" destId="{135E96F4-1B53-4F6C-8132-F7B8306C03B5}" srcOrd="0" destOrd="0" presId="urn:microsoft.com/office/officeart/2008/layout/LinedList"/>
    <dgm:cxn modelId="{58995E70-1D7B-42F7-B820-5D8B28499857}" type="presParOf" srcId="{D02AE1DC-6D82-4B07-BC94-7E174C3E640C}" destId="{78F30774-DDE8-46FB-8456-58E51E6DD70D}" srcOrd="1" destOrd="0" presId="urn:microsoft.com/office/officeart/2008/layout/LinedList"/>
    <dgm:cxn modelId="{63DB6458-E2E6-4B61-B702-64093DEF176C}" type="presParOf" srcId="{78F30774-DDE8-46FB-8456-58E51E6DD70D}" destId="{BB1BC458-4273-4610-876B-2A0275268766}" srcOrd="0" destOrd="0" presId="urn:microsoft.com/office/officeart/2008/layout/LinedList"/>
    <dgm:cxn modelId="{56948342-A960-44EB-B33C-A1B162BF3B30}" type="presParOf" srcId="{78F30774-DDE8-46FB-8456-58E51E6DD70D}" destId="{2C1E0772-8408-4876-861A-57ACB6B58F93}" srcOrd="1" destOrd="0" presId="urn:microsoft.com/office/officeart/2008/layout/LinedList"/>
    <dgm:cxn modelId="{24CFE1CB-2E6A-41F0-AA2D-0EF5A732547F}" type="presParOf" srcId="{2C1E0772-8408-4876-861A-57ACB6B58F93}" destId="{4423F6C0-AA42-4B16-97E0-6331B63DA505}" srcOrd="0" destOrd="0" presId="urn:microsoft.com/office/officeart/2008/layout/LinedList"/>
    <dgm:cxn modelId="{62675AA0-F255-43F8-BD5D-2F938F0EA0F6}" type="presParOf" srcId="{2C1E0772-8408-4876-861A-57ACB6B58F93}" destId="{0379B0BF-CFF2-42A3-8F50-0B1FC6C03642}" srcOrd="1" destOrd="0" presId="urn:microsoft.com/office/officeart/2008/layout/LinedList"/>
    <dgm:cxn modelId="{5B125EE7-61D4-473E-ACB4-103157C6A48C}" type="presParOf" srcId="{2C1E0772-8408-4876-861A-57ACB6B58F93}" destId="{5F500F0A-EBBF-436E-8B34-B72F68F72FE3}" srcOrd="2" destOrd="0" presId="urn:microsoft.com/office/officeart/2008/layout/LinedList"/>
    <dgm:cxn modelId="{4744B3F2-E2D2-4D6E-9C70-4F991F617154}" type="presParOf" srcId="{78F30774-DDE8-46FB-8456-58E51E6DD70D}" destId="{96A1DD4B-62D3-4547-A54F-EFD619BB8945}" srcOrd="2" destOrd="0" presId="urn:microsoft.com/office/officeart/2008/layout/LinedList"/>
    <dgm:cxn modelId="{7CE1667D-5D40-4769-A50A-6BFA0B4AE704}" type="presParOf" srcId="{78F30774-DDE8-46FB-8456-58E51E6DD70D}" destId="{E1434291-E4DE-443B-BCA0-5CD88360B894}" srcOrd="3" destOrd="0" presId="urn:microsoft.com/office/officeart/2008/layout/LinedList"/>
    <dgm:cxn modelId="{F47B26E6-F527-4345-893F-BA6FBA01F2E6}" type="presParOf" srcId="{78F30774-DDE8-46FB-8456-58E51E6DD70D}" destId="{771B6A95-A7FD-45A4-B546-896B6453F8D4}" srcOrd="4" destOrd="0" presId="urn:microsoft.com/office/officeart/2008/layout/LinedList"/>
    <dgm:cxn modelId="{67114B70-FEE8-40D3-BC10-0DDE709D2851}" type="presParOf" srcId="{771B6A95-A7FD-45A4-B546-896B6453F8D4}" destId="{3251B5CE-9E6D-4DFD-B967-02C98692D5E6}" srcOrd="0" destOrd="0" presId="urn:microsoft.com/office/officeart/2008/layout/LinedList"/>
    <dgm:cxn modelId="{5C2EA740-E003-417A-9812-0F4BBD6C3E21}" type="presParOf" srcId="{771B6A95-A7FD-45A4-B546-896B6453F8D4}" destId="{9819D833-87D8-4679-841E-27AA8F5ACA3C}" srcOrd="1" destOrd="0" presId="urn:microsoft.com/office/officeart/2008/layout/LinedList"/>
    <dgm:cxn modelId="{CF06CFF8-8176-453E-B88A-7531D77A2DA8}" type="presParOf" srcId="{771B6A95-A7FD-45A4-B546-896B6453F8D4}" destId="{73613709-67D0-415B-86B8-4326C2D2F2B0}" srcOrd="2" destOrd="0" presId="urn:microsoft.com/office/officeart/2008/layout/LinedList"/>
    <dgm:cxn modelId="{8A5E95B4-8A95-42A9-93B9-C7DDF4EC49BC}" type="presParOf" srcId="{78F30774-DDE8-46FB-8456-58E51E6DD70D}" destId="{CA1ED87E-4DFF-4523-9737-B66E070E74DC}" srcOrd="5" destOrd="0" presId="urn:microsoft.com/office/officeart/2008/layout/LinedList"/>
    <dgm:cxn modelId="{886339DC-8B03-4AD7-B7C5-5CD2F085D813}" type="presParOf" srcId="{78F30774-DDE8-46FB-8456-58E51E6DD70D}" destId="{EEEEFA1F-710A-4EC9-B5D5-B0D7F811108D}" srcOrd="6" destOrd="0" presId="urn:microsoft.com/office/officeart/2008/layout/LinedList"/>
    <dgm:cxn modelId="{DECBC20E-7C2A-4810-A616-9B3AA2D5B1FA}" type="presParOf" srcId="{78F30774-DDE8-46FB-8456-58E51E6DD70D}" destId="{8DF27C04-90A7-47EB-9823-1C4C2918F031}" srcOrd="7" destOrd="0" presId="urn:microsoft.com/office/officeart/2008/layout/LinedList"/>
    <dgm:cxn modelId="{20A4E820-9F9A-4B7E-BEE2-A9B3EAD19F71}" type="presParOf" srcId="{8DF27C04-90A7-47EB-9823-1C4C2918F031}" destId="{901D0BBF-E952-4ECB-BF4E-C1F06E7ACB7F}" srcOrd="0" destOrd="0" presId="urn:microsoft.com/office/officeart/2008/layout/LinedList"/>
    <dgm:cxn modelId="{A1ECB8FA-6E24-4702-926F-8ED531522307}" type="presParOf" srcId="{8DF27C04-90A7-47EB-9823-1C4C2918F031}" destId="{A63B60FC-88D1-45D5-9681-D98F13416CC4}" srcOrd="1" destOrd="0" presId="urn:microsoft.com/office/officeart/2008/layout/LinedList"/>
    <dgm:cxn modelId="{37AB0763-C688-4551-BD16-01C17735B01F}" type="presParOf" srcId="{8DF27C04-90A7-47EB-9823-1C4C2918F031}" destId="{E861AB30-5F18-464A-90E8-363007C52042}" srcOrd="2" destOrd="0" presId="urn:microsoft.com/office/officeart/2008/layout/LinedList"/>
    <dgm:cxn modelId="{373E587A-EFC9-40FF-8132-E0CE7F4F228C}" type="presParOf" srcId="{78F30774-DDE8-46FB-8456-58E51E6DD70D}" destId="{CB1A15CC-82CF-45E2-B893-0C685E747C76}" srcOrd="8" destOrd="0" presId="urn:microsoft.com/office/officeart/2008/layout/LinedList"/>
    <dgm:cxn modelId="{354FD610-786F-41D0-AFF6-0543863A3512}" type="presParOf" srcId="{78F30774-DDE8-46FB-8456-58E51E6DD70D}" destId="{954E455D-FC9F-47E0-9403-995CACB7CF1B}" srcOrd="9" destOrd="0" presId="urn:microsoft.com/office/officeart/2008/layout/LinedList"/>
    <dgm:cxn modelId="{BE8E9561-BBE5-4488-BE76-C3941431291E}" type="presParOf" srcId="{78F30774-DDE8-46FB-8456-58E51E6DD70D}" destId="{E5220E46-E026-49F7-82EF-DA9EE41147A8}" srcOrd="10" destOrd="0" presId="urn:microsoft.com/office/officeart/2008/layout/LinedList"/>
    <dgm:cxn modelId="{98B5B17D-DB36-4D2B-A67D-0DDE1692AE78}" type="presParOf" srcId="{E5220E46-E026-49F7-82EF-DA9EE41147A8}" destId="{1FB2353A-83FF-4CA8-BEB5-182E41D7FBBC}" srcOrd="0" destOrd="0" presId="urn:microsoft.com/office/officeart/2008/layout/LinedList"/>
    <dgm:cxn modelId="{CAC7ECD9-3664-44B7-9B3C-2241AC4BECBF}" type="presParOf" srcId="{E5220E46-E026-49F7-82EF-DA9EE41147A8}" destId="{A50E1809-16ED-41DC-88A0-2F5085EC052C}" srcOrd="1" destOrd="0" presId="urn:microsoft.com/office/officeart/2008/layout/LinedList"/>
    <dgm:cxn modelId="{3BBC4D38-1C1A-43FA-A0FE-555435AFD788}" type="presParOf" srcId="{E5220E46-E026-49F7-82EF-DA9EE41147A8}" destId="{FFF0797A-669B-4D4C-BBF2-44A839281151}" srcOrd="2" destOrd="0" presId="urn:microsoft.com/office/officeart/2008/layout/LinedList"/>
    <dgm:cxn modelId="{2C7E0676-DA75-45A3-943B-06F6B3C0D5ED}" type="presParOf" srcId="{78F30774-DDE8-46FB-8456-58E51E6DD70D}" destId="{485F472E-0ABA-40AD-A277-01E2E0601376}" srcOrd="11" destOrd="0" presId="urn:microsoft.com/office/officeart/2008/layout/LinedList"/>
    <dgm:cxn modelId="{3E5634CE-4816-4A26-BCC7-CF243EE1B7CA}" type="presParOf" srcId="{78F30774-DDE8-46FB-8456-58E51E6DD70D}" destId="{8A2464EE-0CB2-4450-B0AA-D1DFE0520333}" srcOrd="12" destOrd="0" presId="urn:microsoft.com/office/officeart/2008/layout/LinedList"/>
    <dgm:cxn modelId="{E4340F2A-46AB-461C-A566-A67299B85878}" type="presParOf" srcId="{78F30774-DDE8-46FB-8456-58E51E6DD70D}" destId="{B30E5668-3834-4221-ABD1-0257B2AA1DBE}" srcOrd="13" destOrd="0" presId="urn:microsoft.com/office/officeart/2008/layout/LinedList"/>
    <dgm:cxn modelId="{D176977E-D8E4-4841-BE05-A7DA1563FD42}" type="presParOf" srcId="{B30E5668-3834-4221-ABD1-0257B2AA1DBE}" destId="{C5ADD644-521C-4BC9-A9B5-28540315E30B}" srcOrd="0" destOrd="0" presId="urn:microsoft.com/office/officeart/2008/layout/LinedList"/>
    <dgm:cxn modelId="{38DE914F-95F5-4D62-8FFC-DA38455C0D93}" type="presParOf" srcId="{B30E5668-3834-4221-ABD1-0257B2AA1DBE}" destId="{FCBB3644-4C88-4A30-9308-28A8A2910EF1}" srcOrd="1" destOrd="0" presId="urn:microsoft.com/office/officeart/2008/layout/LinedList"/>
    <dgm:cxn modelId="{A1B95F84-EC4E-4623-9633-7D2C21F67409}" type="presParOf" srcId="{B30E5668-3834-4221-ABD1-0257B2AA1DBE}" destId="{43D18144-7068-40C1-BF51-3FCEB109632B}" srcOrd="2" destOrd="0" presId="urn:microsoft.com/office/officeart/2008/layout/LinedList"/>
    <dgm:cxn modelId="{527BA2A0-19DC-4539-8060-5253F1023E7B}" type="presParOf" srcId="{78F30774-DDE8-46FB-8456-58E51E6DD70D}" destId="{FC782E0A-7DCE-4819-8C6A-64FBCE8AE384}" srcOrd="14" destOrd="0" presId="urn:microsoft.com/office/officeart/2008/layout/LinedList"/>
    <dgm:cxn modelId="{DC8F54FA-E1E9-4303-9C9F-1DADFB236F8B}" type="presParOf" srcId="{78F30774-DDE8-46FB-8456-58E51E6DD70D}" destId="{1A6FFB3F-903C-4552-86CC-DE6A28C9406F}" srcOrd="15" destOrd="0" presId="urn:microsoft.com/office/officeart/2008/layout/Line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65D268-2F62-4E0D-86E3-A768A54F8C3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5DDA91B-90DF-4437-AF62-7BF7D0D1A728}">
      <dgm:prSet phldrT="[Texto]"/>
      <dgm:spPr/>
      <dgm:t>
        <a:bodyPr/>
        <a:lstStyle/>
        <a:p>
          <a:r>
            <a:rPr lang="pt-BR" dirty="0" err="1">
              <a:solidFill>
                <a:schemeClr val="tx1"/>
              </a:solidFill>
            </a:rPr>
            <a:t>NOSCas</a:t>
          </a:r>
          <a:endParaRPr lang="pt-BR" dirty="0">
            <a:solidFill>
              <a:schemeClr val="tx1"/>
            </a:solidFill>
          </a:endParaRPr>
        </a:p>
      </dgm:t>
    </dgm:pt>
    <dgm:pt modelId="{4DE37316-07DD-4F8A-BCF9-0E7AF6B4E71A}" type="parTrans" cxnId="{4A74407B-3E77-4905-89A8-1DA2908B491D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E3E6E04D-0A39-446F-828E-A9663C43ED03}" type="sibTrans" cxnId="{4A74407B-3E77-4905-89A8-1DA2908B491D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B0DCF199-5ACC-45AC-A28A-BC06E8400DE4}">
      <dgm:prSet phldrT="[Texto]"/>
      <dgm:spPr/>
      <dgm:t>
        <a:bodyPr/>
        <a:lstStyle/>
        <a:p>
          <a:r>
            <a:rPr lang="pt-BR" dirty="0">
              <a:solidFill>
                <a:schemeClr val="tx1"/>
              </a:solidFill>
            </a:rPr>
            <a:t>1. Reordenamento das Provisões Socioassistenciais</a:t>
          </a:r>
        </a:p>
      </dgm:t>
    </dgm:pt>
    <dgm:pt modelId="{935D4CBB-DF7C-427A-A7CD-AFA730FC2D78}" type="parTrans" cxnId="{0823990F-8CCE-41F1-A030-D99AFB513EC7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73776198-195D-4E48-9B1A-5754EB774F40}" type="sibTrans" cxnId="{0823990F-8CCE-41F1-A030-D99AFB513EC7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3A181EA2-44A6-4DE0-A822-26218BEC7225}">
      <dgm:prSet phldrT="[Texto]"/>
      <dgm:spPr/>
      <dgm:t>
        <a:bodyPr/>
        <a:lstStyle/>
        <a:p>
          <a:r>
            <a:rPr lang="pt-BR" dirty="0">
              <a:solidFill>
                <a:schemeClr val="tx1"/>
              </a:solidFill>
            </a:rPr>
            <a:t>2. Articulação da Rede</a:t>
          </a:r>
        </a:p>
      </dgm:t>
    </dgm:pt>
    <dgm:pt modelId="{27EB1A17-0C2F-4552-A733-BD1102DE3C38}" type="parTrans" cxnId="{D1BE3788-695E-4617-8211-C68762EF8AA4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F1E3DC46-99BA-47BA-99C7-7CF84746EA36}" type="sibTrans" cxnId="{D1BE3788-695E-4617-8211-C68762EF8AA4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AEA86CBA-52D2-4068-802C-801DAC9B1A8D}">
      <dgm:prSet phldrT="[Texto]"/>
      <dgm:spPr/>
      <dgm:t>
        <a:bodyPr/>
        <a:lstStyle/>
        <a:p>
          <a:r>
            <a:rPr lang="pt-BR" dirty="0">
              <a:solidFill>
                <a:schemeClr val="tx1"/>
              </a:solidFill>
            </a:rPr>
            <a:t>3. Fortalecimento de Parcerias</a:t>
          </a:r>
        </a:p>
      </dgm:t>
    </dgm:pt>
    <dgm:pt modelId="{5645C78A-89D8-4228-840D-0419D1BBE592}" type="parTrans" cxnId="{9BBE5C80-EB6D-429A-AB36-990EBAFB7C47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24B4F7D5-D0A7-4C2C-98CD-5A1135AB04B2}" type="sibTrans" cxnId="{9BBE5C80-EB6D-429A-AB36-990EBAFB7C47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A31AE755-3FE1-4204-8822-9365A8DD6D6B}">
      <dgm:prSet phldrT="[Texto]"/>
      <dgm:spPr/>
      <dgm:t>
        <a:bodyPr/>
        <a:lstStyle/>
        <a:p>
          <a:r>
            <a:rPr lang="pt-BR" dirty="0">
              <a:solidFill>
                <a:schemeClr val="tx1"/>
              </a:solidFill>
            </a:rPr>
            <a:t>4. Educação Permanente</a:t>
          </a:r>
        </a:p>
      </dgm:t>
    </dgm:pt>
    <dgm:pt modelId="{61435921-C289-47CB-BB75-6DAA8B4B36D4}" type="parTrans" cxnId="{39D04F53-A483-4A84-8ECB-62E587D97A5E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224F671E-A8F7-44E7-BF7B-05F5419AA216}" type="sibTrans" cxnId="{39D04F53-A483-4A84-8ECB-62E587D97A5E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A7CCA519-DF8E-4261-9D6A-69A95A6002ED}">
      <dgm:prSet phldrT="[Texto]"/>
      <dgm:spPr/>
      <dgm:t>
        <a:bodyPr/>
        <a:lstStyle/>
        <a:p>
          <a:r>
            <a:rPr lang="pt-BR" dirty="0">
              <a:solidFill>
                <a:schemeClr val="tx1"/>
              </a:solidFill>
            </a:rPr>
            <a:t>5. Gestão da Informação e Acompanhamento da Rede Socioassistencial do SUAS</a:t>
          </a:r>
        </a:p>
      </dgm:t>
    </dgm:pt>
    <dgm:pt modelId="{F873945A-57D4-42DB-A720-70516AFAE899}" type="parTrans" cxnId="{EECE8695-09B0-4F8D-9E22-82DB84D9AA24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6C4B0C14-DB87-400E-AEDF-A25089A6D539}" type="sibTrans" cxnId="{EECE8695-09B0-4F8D-9E22-82DB84D9AA24}">
      <dgm:prSet/>
      <dgm:spPr/>
      <dgm:t>
        <a:bodyPr/>
        <a:lstStyle/>
        <a:p>
          <a:endParaRPr lang="pt-BR">
            <a:solidFill>
              <a:schemeClr val="tx1"/>
            </a:solidFill>
          </a:endParaRPr>
        </a:p>
      </dgm:t>
    </dgm:pt>
    <dgm:pt modelId="{E6F72E0F-3E85-4AD1-9AF6-6DD859276C15}" type="pres">
      <dgm:prSet presAssocID="{8965D268-2F62-4E0D-86E3-A768A54F8C33}" presName="vert0" presStyleCnt="0">
        <dgm:presLayoutVars>
          <dgm:dir/>
          <dgm:animOne val="branch"/>
          <dgm:animLvl val="lvl"/>
        </dgm:presLayoutVars>
      </dgm:prSet>
      <dgm:spPr/>
    </dgm:pt>
    <dgm:pt modelId="{F74B48CE-7901-4172-9049-64ACCA376BA0}" type="pres">
      <dgm:prSet presAssocID="{E5DDA91B-90DF-4437-AF62-7BF7D0D1A728}" presName="thickLine" presStyleLbl="alignNode1" presStyleIdx="0" presStyleCnt="1"/>
      <dgm:spPr/>
    </dgm:pt>
    <dgm:pt modelId="{D02AE1DC-6D82-4B07-BC94-7E174C3E640C}" type="pres">
      <dgm:prSet presAssocID="{E5DDA91B-90DF-4437-AF62-7BF7D0D1A728}" presName="horz1" presStyleCnt="0"/>
      <dgm:spPr/>
    </dgm:pt>
    <dgm:pt modelId="{135E96F4-1B53-4F6C-8132-F7B8306C03B5}" type="pres">
      <dgm:prSet presAssocID="{E5DDA91B-90DF-4437-AF62-7BF7D0D1A728}" presName="tx1" presStyleLbl="revTx" presStyleIdx="0" presStyleCnt="6"/>
      <dgm:spPr/>
    </dgm:pt>
    <dgm:pt modelId="{78F30774-DDE8-46FB-8456-58E51E6DD70D}" type="pres">
      <dgm:prSet presAssocID="{E5DDA91B-90DF-4437-AF62-7BF7D0D1A728}" presName="vert1" presStyleCnt="0"/>
      <dgm:spPr/>
    </dgm:pt>
    <dgm:pt modelId="{BB1BC458-4273-4610-876B-2A0275268766}" type="pres">
      <dgm:prSet presAssocID="{B0DCF199-5ACC-45AC-A28A-BC06E8400DE4}" presName="vertSpace2a" presStyleCnt="0"/>
      <dgm:spPr/>
    </dgm:pt>
    <dgm:pt modelId="{2C1E0772-8408-4876-861A-57ACB6B58F93}" type="pres">
      <dgm:prSet presAssocID="{B0DCF199-5ACC-45AC-A28A-BC06E8400DE4}" presName="horz2" presStyleCnt="0"/>
      <dgm:spPr/>
    </dgm:pt>
    <dgm:pt modelId="{4423F6C0-AA42-4B16-97E0-6331B63DA505}" type="pres">
      <dgm:prSet presAssocID="{B0DCF199-5ACC-45AC-A28A-BC06E8400DE4}" presName="horzSpace2" presStyleCnt="0"/>
      <dgm:spPr/>
    </dgm:pt>
    <dgm:pt modelId="{0379B0BF-CFF2-42A3-8F50-0B1FC6C03642}" type="pres">
      <dgm:prSet presAssocID="{B0DCF199-5ACC-45AC-A28A-BC06E8400DE4}" presName="tx2" presStyleLbl="revTx" presStyleIdx="1" presStyleCnt="6"/>
      <dgm:spPr/>
    </dgm:pt>
    <dgm:pt modelId="{5F500F0A-EBBF-436E-8B34-B72F68F72FE3}" type="pres">
      <dgm:prSet presAssocID="{B0DCF199-5ACC-45AC-A28A-BC06E8400DE4}" presName="vert2" presStyleCnt="0"/>
      <dgm:spPr/>
    </dgm:pt>
    <dgm:pt modelId="{96A1DD4B-62D3-4547-A54F-EFD619BB8945}" type="pres">
      <dgm:prSet presAssocID="{B0DCF199-5ACC-45AC-A28A-BC06E8400DE4}" presName="thinLine2b" presStyleLbl="callout" presStyleIdx="0" presStyleCnt="5"/>
      <dgm:spPr/>
    </dgm:pt>
    <dgm:pt modelId="{E1434291-E4DE-443B-BCA0-5CD88360B894}" type="pres">
      <dgm:prSet presAssocID="{B0DCF199-5ACC-45AC-A28A-BC06E8400DE4}" presName="vertSpace2b" presStyleCnt="0"/>
      <dgm:spPr/>
    </dgm:pt>
    <dgm:pt modelId="{771B6A95-A7FD-45A4-B546-896B6453F8D4}" type="pres">
      <dgm:prSet presAssocID="{3A181EA2-44A6-4DE0-A822-26218BEC7225}" presName="horz2" presStyleCnt="0"/>
      <dgm:spPr/>
    </dgm:pt>
    <dgm:pt modelId="{3251B5CE-9E6D-4DFD-B967-02C98692D5E6}" type="pres">
      <dgm:prSet presAssocID="{3A181EA2-44A6-4DE0-A822-26218BEC7225}" presName="horzSpace2" presStyleCnt="0"/>
      <dgm:spPr/>
    </dgm:pt>
    <dgm:pt modelId="{9819D833-87D8-4679-841E-27AA8F5ACA3C}" type="pres">
      <dgm:prSet presAssocID="{3A181EA2-44A6-4DE0-A822-26218BEC7225}" presName="tx2" presStyleLbl="revTx" presStyleIdx="2" presStyleCnt="6"/>
      <dgm:spPr/>
    </dgm:pt>
    <dgm:pt modelId="{73613709-67D0-415B-86B8-4326C2D2F2B0}" type="pres">
      <dgm:prSet presAssocID="{3A181EA2-44A6-4DE0-A822-26218BEC7225}" presName="vert2" presStyleCnt="0"/>
      <dgm:spPr/>
    </dgm:pt>
    <dgm:pt modelId="{CA1ED87E-4DFF-4523-9737-B66E070E74DC}" type="pres">
      <dgm:prSet presAssocID="{3A181EA2-44A6-4DE0-A822-26218BEC7225}" presName="thinLine2b" presStyleLbl="callout" presStyleIdx="1" presStyleCnt="5"/>
      <dgm:spPr/>
    </dgm:pt>
    <dgm:pt modelId="{EEEEFA1F-710A-4EC9-B5D5-B0D7F811108D}" type="pres">
      <dgm:prSet presAssocID="{3A181EA2-44A6-4DE0-A822-26218BEC7225}" presName="vertSpace2b" presStyleCnt="0"/>
      <dgm:spPr/>
    </dgm:pt>
    <dgm:pt modelId="{8DF27C04-90A7-47EB-9823-1C4C2918F031}" type="pres">
      <dgm:prSet presAssocID="{AEA86CBA-52D2-4068-802C-801DAC9B1A8D}" presName="horz2" presStyleCnt="0"/>
      <dgm:spPr/>
    </dgm:pt>
    <dgm:pt modelId="{901D0BBF-E952-4ECB-BF4E-C1F06E7ACB7F}" type="pres">
      <dgm:prSet presAssocID="{AEA86CBA-52D2-4068-802C-801DAC9B1A8D}" presName="horzSpace2" presStyleCnt="0"/>
      <dgm:spPr/>
    </dgm:pt>
    <dgm:pt modelId="{A63B60FC-88D1-45D5-9681-D98F13416CC4}" type="pres">
      <dgm:prSet presAssocID="{AEA86CBA-52D2-4068-802C-801DAC9B1A8D}" presName="tx2" presStyleLbl="revTx" presStyleIdx="3" presStyleCnt="6"/>
      <dgm:spPr/>
    </dgm:pt>
    <dgm:pt modelId="{E861AB30-5F18-464A-90E8-363007C52042}" type="pres">
      <dgm:prSet presAssocID="{AEA86CBA-52D2-4068-802C-801DAC9B1A8D}" presName="vert2" presStyleCnt="0"/>
      <dgm:spPr/>
    </dgm:pt>
    <dgm:pt modelId="{CB1A15CC-82CF-45E2-B893-0C685E747C76}" type="pres">
      <dgm:prSet presAssocID="{AEA86CBA-52D2-4068-802C-801DAC9B1A8D}" presName="thinLine2b" presStyleLbl="callout" presStyleIdx="2" presStyleCnt="5"/>
      <dgm:spPr/>
    </dgm:pt>
    <dgm:pt modelId="{954E455D-FC9F-47E0-9403-995CACB7CF1B}" type="pres">
      <dgm:prSet presAssocID="{AEA86CBA-52D2-4068-802C-801DAC9B1A8D}" presName="vertSpace2b" presStyleCnt="0"/>
      <dgm:spPr/>
    </dgm:pt>
    <dgm:pt modelId="{E5220E46-E026-49F7-82EF-DA9EE41147A8}" type="pres">
      <dgm:prSet presAssocID="{A31AE755-3FE1-4204-8822-9365A8DD6D6B}" presName="horz2" presStyleCnt="0"/>
      <dgm:spPr/>
    </dgm:pt>
    <dgm:pt modelId="{1FB2353A-83FF-4CA8-BEB5-182E41D7FBBC}" type="pres">
      <dgm:prSet presAssocID="{A31AE755-3FE1-4204-8822-9365A8DD6D6B}" presName="horzSpace2" presStyleCnt="0"/>
      <dgm:spPr/>
    </dgm:pt>
    <dgm:pt modelId="{A50E1809-16ED-41DC-88A0-2F5085EC052C}" type="pres">
      <dgm:prSet presAssocID="{A31AE755-3FE1-4204-8822-9365A8DD6D6B}" presName="tx2" presStyleLbl="revTx" presStyleIdx="4" presStyleCnt="6"/>
      <dgm:spPr/>
    </dgm:pt>
    <dgm:pt modelId="{FFF0797A-669B-4D4C-BBF2-44A839281151}" type="pres">
      <dgm:prSet presAssocID="{A31AE755-3FE1-4204-8822-9365A8DD6D6B}" presName="vert2" presStyleCnt="0"/>
      <dgm:spPr/>
    </dgm:pt>
    <dgm:pt modelId="{485F472E-0ABA-40AD-A277-01E2E0601376}" type="pres">
      <dgm:prSet presAssocID="{A31AE755-3FE1-4204-8822-9365A8DD6D6B}" presName="thinLine2b" presStyleLbl="callout" presStyleIdx="3" presStyleCnt="5"/>
      <dgm:spPr/>
    </dgm:pt>
    <dgm:pt modelId="{8A2464EE-0CB2-4450-B0AA-D1DFE0520333}" type="pres">
      <dgm:prSet presAssocID="{A31AE755-3FE1-4204-8822-9365A8DD6D6B}" presName="vertSpace2b" presStyleCnt="0"/>
      <dgm:spPr/>
    </dgm:pt>
    <dgm:pt modelId="{B30E5668-3834-4221-ABD1-0257B2AA1DBE}" type="pres">
      <dgm:prSet presAssocID="{A7CCA519-DF8E-4261-9D6A-69A95A6002ED}" presName="horz2" presStyleCnt="0"/>
      <dgm:spPr/>
    </dgm:pt>
    <dgm:pt modelId="{C5ADD644-521C-4BC9-A9B5-28540315E30B}" type="pres">
      <dgm:prSet presAssocID="{A7CCA519-DF8E-4261-9D6A-69A95A6002ED}" presName="horzSpace2" presStyleCnt="0"/>
      <dgm:spPr/>
    </dgm:pt>
    <dgm:pt modelId="{FCBB3644-4C88-4A30-9308-28A8A2910EF1}" type="pres">
      <dgm:prSet presAssocID="{A7CCA519-DF8E-4261-9D6A-69A95A6002ED}" presName="tx2" presStyleLbl="revTx" presStyleIdx="5" presStyleCnt="6"/>
      <dgm:spPr/>
    </dgm:pt>
    <dgm:pt modelId="{43D18144-7068-40C1-BF51-3FCEB109632B}" type="pres">
      <dgm:prSet presAssocID="{A7CCA519-DF8E-4261-9D6A-69A95A6002ED}" presName="vert2" presStyleCnt="0"/>
      <dgm:spPr/>
    </dgm:pt>
    <dgm:pt modelId="{FC782E0A-7DCE-4819-8C6A-64FBCE8AE384}" type="pres">
      <dgm:prSet presAssocID="{A7CCA519-DF8E-4261-9D6A-69A95A6002ED}" presName="thinLine2b" presStyleLbl="callout" presStyleIdx="4" presStyleCnt="5"/>
      <dgm:spPr/>
    </dgm:pt>
    <dgm:pt modelId="{1A6FFB3F-903C-4552-86CC-DE6A28C9406F}" type="pres">
      <dgm:prSet presAssocID="{A7CCA519-DF8E-4261-9D6A-69A95A6002ED}" presName="vertSpace2b" presStyleCnt="0"/>
      <dgm:spPr/>
    </dgm:pt>
  </dgm:ptLst>
  <dgm:cxnLst>
    <dgm:cxn modelId="{0823990F-8CCE-41F1-A030-D99AFB513EC7}" srcId="{E5DDA91B-90DF-4437-AF62-7BF7D0D1A728}" destId="{B0DCF199-5ACC-45AC-A28A-BC06E8400DE4}" srcOrd="0" destOrd="0" parTransId="{935D4CBB-DF7C-427A-A7CD-AFA730FC2D78}" sibTransId="{73776198-195D-4E48-9B1A-5754EB774F40}"/>
    <dgm:cxn modelId="{1235F86A-A5C6-40A5-AE99-33CD63273608}" type="presOf" srcId="{8965D268-2F62-4E0D-86E3-A768A54F8C33}" destId="{E6F72E0F-3E85-4AD1-9AF6-6DD859276C15}" srcOrd="0" destOrd="0" presId="urn:microsoft.com/office/officeart/2008/layout/LinedList"/>
    <dgm:cxn modelId="{62CECD6F-D36B-4CFF-B9ED-954D3326A942}" type="presOf" srcId="{AEA86CBA-52D2-4068-802C-801DAC9B1A8D}" destId="{A63B60FC-88D1-45D5-9681-D98F13416CC4}" srcOrd="0" destOrd="0" presId="urn:microsoft.com/office/officeart/2008/layout/LinedList"/>
    <dgm:cxn modelId="{39D04F53-A483-4A84-8ECB-62E587D97A5E}" srcId="{E5DDA91B-90DF-4437-AF62-7BF7D0D1A728}" destId="{A31AE755-3FE1-4204-8822-9365A8DD6D6B}" srcOrd="3" destOrd="0" parTransId="{61435921-C289-47CB-BB75-6DAA8B4B36D4}" sibTransId="{224F671E-A8F7-44E7-BF7B-05F5419AA216}"/>
    <dgm:cxn modelId="{4A74407B-3E77-4905-89A8-1DA2908B491D}" srcId="{8965D268-2F62-4E0D-86E3-A768A54F8C33}" destId="{E5DDA91B-90DF-4437-AF62-7BF7D0D1A728}" srcOrd="0" destOrd="0" parTransId="{4DE37316-07DD-4F8A-BCF9-0E7AF6B4E71A}" sibTransId="{E3E6E04D-0A39-446F-828E-A9663C43ED03}"/>
    <dgm:cxn modelId="{9BBE5C80-EB6D-429A-AB36-990EBAFB7C47}" srcId="{E5DDA91B-90DF-4437-AF62-7BF7D0D1A728}" destId="{AEA86CBA-52D2-4068-802C-801DAC9B1A8D}" srcOrd="2" destOrd="0" parTransId="{5645C78A-89D8-4228-840D-0419D1BBE592}" sibTransId="{24B4F7D5-D0A7-4C2C-98CD-5A1135AB04B2}"/>
    <dgm:cxn modelId="{D1BE3788-695E-4617-8211-C68762EF8AA4}" srcId="{E5DDA91B-90DF-4437-AF62-7BF7D0D1A728}" destId="{3A181EA2-44A6-4DE0-A822-26218BEC7225}" srcOrd="1" destOrd="0" parTransId="{27EB1A17-0C2F-4552-A733-BD1102DE3C38}" sibTransId="{F1E3DC46-99BA-47BA-99C7-7CF84746EA36}"/>
    <dgm:cxn modelId="{EECE8695-09B0-4F8D-9E22-82DB84D9AA24}" srcId="{E5DDA91B-90DF-4437-AF62-7BF7D0D1A728}" destId="{A7CCA519-DF8E-4261-9D6A-69A95A6002ED}" srcOrd="4" destOrd="0" parTransId="{F873945A-57D4-42DB-A720-70516AFAE899}" sibTransId="{6C4B0C14-DB87-400E-AEDF-A25089A6D539}"/>
    <dgm:cxn modelId="{1F1213A0-1C35-4D24-AA26-2EE97186118A}" type="presOf" srcId="{B0DCF199-5ACC-45AC-A28A-BC06E8400DE4}" destId="{0379B0BF-CFF2-42A3-8F50-0B1FC6C03642}" srcOrd="0" destOrd="0" presId="urn:microsoft.com/office/officeart/2008/layout/LinedList"/>
    <dgm:cxn modelId="{EFB43CAB-DD08-4D02-8853-6B2F79DC811A}" type="presOf" srcId="{3A181EA2-44A6-4DE0-A822-26218BEC7225}" destId="{9819D833-87D8-4679-841E-27AA8F5ACA3C}" srcOrd="0" destOrd="0" presId="urn:microsoft.com/office/officeart/2008/layout/LinedList"/>
    <dgm:cxn modelId="{38F199C4-6F2B-458D-BFF7-324BF5389DF4}" type="presOf" srcId="{A31AE755-3FE1-4204-8822-9365A8DD6D6B}" destId="{A50E1809-16ED-41DC-88A0-2F5085EC052C}" srcOrd="0" destOrd="0" presId="urn:microsoft.com/office/officeart/2008/layout/LinedList"/>
    <dgm:cxn modelId="{50F7C4F3-EA07-437F-8A9A-B8839C1BAF57}" type="presOf" srcId="{A7CCA519-DF8E-4261-9D6A-69A95A6002ED}" destId="{FCBB3644-4C88-4A30-9308-28A8A2910EF1}" srcOrd="0" destOrd="0" presId="urn:microsoft.com/office/officeart/2008/layout/LinedList"/>
    <dgm:cxn modelId="{E46E2EFB-D1BA-4413-AE52-88D507E2E96A}" type="presOf" srcId="{E5DDA91B-90DF-4437-AF62-7BF7D0D1A728}" destId="{135E96F4-1B53-4F6C-8132-F7B8306C03B5}" srcOrd="0" destOrd="0" presId="urn:microsoft.com/office/officeart/2008/layout/LinedList"/>
    <dgm:cxn modelId="{97650D32-C42C-4D92-A336-26550B507E77}" type="presParOf" srcId="{E6F72E0F-3E85-4AD1-9AF6-6DD859276C15}" destId="{F74B48CE-7901-4172-9049-64ACCA376BA0}" srcOrd="0" destOrd="0" presId="urn:microsoft.com/office/officeart/2008/layout/LinedList"/>
    <dgm:cxn modelId="{5F29CDB6-B4E0-4AA1-AEEB-43042A088F89}" type="presParOf" srcId="{E6F72E0F-3E85-4AD1-9AF6-6DD859276C15}" destId="{D02AE1DC-6D82-4B07-BC94-7E174C3E640C}" srcOrd="1" destOrd="0" presId="urn:microsoft.com/office/officeart/2008/layout/LinedList"/>
    <dgm:cxn modelId="{CBD8FD24-072D-4B8C-982D-B0462F1539F3}" type="presParOf" srcId="{D02AE1DC-6D82-4B07-BC94-7E174C3E640C}" destId="{135E96F4-1B53-4F6C-8132-F7B8306C03B5}" srcOrd="0" destOrd="0" presId="urn:microsoft.com/office/officeart/2008/layout/LinedList"/>
    <dgm:cxn modelId="{58995E70-1D7B-42F7-B820-5D8B28499857}" type="presParOf" srcId="{D02AE1DC-6D82-4B07-BC94-7E174C3E640C}" destId="{78F30774-DDE8-46FB-8456-58E51E6DD70D}" srcOrd="1" destOrd="0" presId="urn:microsoft.com/office/officeart/2008/layout/LinedList"/>
    <dgm:cxn modelId="{63DB6458-E2E6-4B61-B702-64093DEF176C}" type="presParOf" srcId="{78F30774-DDE8-46FB-8456-58E51E6DD70D}" destId="{BB1BC458-4273-4610-876B-2A0275268766}" srcOrd="0" destOrd="0" presId="urn:microsoft.com/office/officeart/2008/layout/LinedList"/>
    <dgm:cxn modelId="{56948342-A960-44EB-B33C-A1B162BF3B30}" type="presParOf" srcId="{78F30774-DDE8-46FB-8456-58E51E6DD70D}" destId="{2C1E0772-8408-4876-861A-57ACB6B58F93}" srcOrd="1" destOrd="0" presId="urn:microsoft.com/office/officeart/2008/layout/LinedList"/>
    <dgm:cxn modelId="{24CFE1CB-2E6A-41F0-AA2D-0EF5A732547F}" type="presParOf" srcId="{2C1E0772-8408-4876-861A-57ACB6B58F93}" destId="{4423F6C0-AA42-4B16-97E0-6331B63DA505}" srcOrd="0" destOrd="0" presId="urn:microsoft.com/office/officeart/2008/layout/LinedList"/>
    <dgm:cxn modelId="{62675AA0-F255-43F8-BD5D-2F938F0EA0F6}" type="presParOf" srcId="{2C1E0772-8408-4876-861A-57ACB6B58F93}" destId="{0379B0BF-CFF2-42A3-8F50-0B1FC6C03642}" srcOrd="1" destOrd="0" presId="urn:microsoft.com/office/officeart/2008/layout/LinedList"/>
    <dgm:cxn modelId="{5B125EE7-61D4-473E-ACB4-103157C6A48C}" type="presParOf" srcId="{2C1E0772-8408-4876-861A-57ACB6B58F93}" destId="{5F500F0A-EBBF-436E-8B34-B72F68F72FE3}" srcOrd="2" destOrd="0" presId="urn:microsoft.com/office/officeart/2008/layout/LinedList"/>
    <dgm:cxn modelId="{4744B3F2-E2D2-4D6E-9C70-4F991F617154}" type="presParOf" srcId="{78F30774-DDE8-46FB-8456-58E51E6DD70D}" destId="{96A1DD4B-62D3-4547-A54F-EFD619BB8945}" srcOrd="2" destOrd="0" presId="urn:microsoft.com/office/officeart/2008/layout/LinedList"/>
    <dgm:cxn modelId="{7CE1667D-5D40-4769-A50A-6BFA0B4AE704}" type="presParOf" srcId="{78F30774-DDE8-46FB-8456-58E51E6DD70D}" destId="{E1434291-E4DE-443B-BCA0-5CD88360B894}" srcOrd="3" destOrd="0" presId="urn:microsoft.com/office/officeart/2008/layout/LinedList"/>
    <dgm:cxn modelId="{F47B26E6-F527-4345-893F-BA6FBA01F2E6}" type="presParOf" srcId="{78F30774-DDE8-46FB-8456-58E51E6DD70D}" destId="{771B6A95-A7FD-45A4-B546-896B6453F8D4}" srcOrd="4" destOrd="0" presId="urn:microsoft.com/office/officeart/2008/layout/LinedList"/>
    <dgm:cxn modelId="{67114B70-FEE8-40D3-BC10-0DDE709D2851}" type="presParOf" srcId="{771B6A95-A7FD-45A4-B546-896B6453F8D4}" destId="{3251B5CE-9E6D-4DFD-B967-02C98692D5E6}" srcOrd="0" destOrd="0" presId="urn:microsoft.com/office/officeart/2008/layout/LinedList"/>
    <dgm:cxn modelId="{5C2EA740-E003-417A-9812-0F4BBD6C3E21}" type="presParOf" srcId="{771B6A95-A7FD-45A4-B546-896B6453F8D4}" destId="{9819D833-87D8-4679-841E-27AA8F5ACA3C}" srcOrd="1" destOrd="0" presId="urn:microsoft.com/office/officeart/2008/layout/LinedList"/>
    <dgm:cxn modelId="{CF06CFF8-8176-453E-B88A-7531D77A2DA8}" type="presParOf" srcId="{771B6A95-A7FD-45A4-B546-896B6453F8D4}" destId="{73613709-67D0-415B-86B8-4326C2D2F2B0}" srcOrd="2" destOrd="0" presId="urn:microsoft.com/office/officeart/2008/layout/LinedList"/>
    <dgm:cxn modelId="{8A5E95B4-8A95-42A9-93B9-C7DDF4EC49BC}" type="presParOf" srcId="{78F30774-DDE8-46FB-8456-58E51E6DD70D}" destId="{CA1ED87E-4DFF-4523-9737-B66E070E74DC}" srcOrd="5" destOrd="0" presId="urn:microsoft.com/office/officeart/2008/layout/LinedList"/>
    <dgm:cxn modelId="{886339DC-8B03-4AD7-B7C5-5CD2F085D813}" type="presParOf" srcId="{78F30774-DDE8-46FB-8456-58E51E6DD70D}" destId="{EEEEFA1F-710A-4EC9-B5D5-B0D7F811108D}" srcOrd="6" destOrd="0" presId="urn:microsoft.com/office/officeart/2008/layout/LinedList"/>
    <dgm:cxn modelId="{DECBC20E-7C2A-4810-A616-9B3AA2D5B1FA}" type="presParOf" srcId="{78F30774-DDE8-46FB-8456-58E51E6DD70D}" destId="{8DF27C04-90A7-47EB-9823-1C4C2918F031}" srcOrd="7" destOrd="0" presId="urn:microsoft.com/office/officeart/2008/layout/LinedList"/>
    <dgm:cxn modelId="{20A4E820-9F9A-4B7E-BEE2-A9B3EAD19F71}" type="presParOf" srcId="{8DF27C04-90A7-47EB-9823-1C4C2918F031}" destId="{901D0BBF-E952-4ECB-BF4E-C1F06E7ACB7F}" srcOrd="0" destOrd="0" presId="urn:microsoft.com/office/officeart/2008/layout/LinedList"/>
    <dgm:cxn modelId="{A1ECB8FA-6E24-4702-926F-8ED531522307}" type="presParOf" srcId="{8DF27C04-90A7-47EB-9823-1C4C2918F031}" destId="{A63B60FC-88D1-45D5-9681-D98F13416CC4}" srcOrd="1" destOrd="0" presId="urn:microsoft.com/office/officeart/2008/layout/LinedList"/>
    <dgm:cxn modelId="{37AB0763-C688-4551-BD16-01C17735B01F}" type="presParOf" srcId="{8DF27C04-90A7-47EB-9823-1C4C2918F031}" destId="{E861AB30-5F18-464A-90E8-363007C52042}" srcOrd="2" destOrd="0" presId="urn:microsoft.com/office/officeart/2008/layout/LinedList"/>
    <dgm:cxn modelId="{373E587A-EFC9-40FF-8132-E0CE7F4F228C}" type="presParOf" srcId="{78F30774-DDE8-46FB-8456-58E51E6DD70D}" destId="{CB1A15CC-82CF-45E2-B893-0C685E747C76}" srcOrd="8" destOrd="0" presId="urn:microsoft.com/office/officeart/2008/layout/LinedList"/>
    <dgm:cxn modelId="{354FD610-786F-41D0-AFF6-0543863A3512}" type="presParOf" srcId="{78F30774-DDE8-46FB-8456-58E51E6DD70D}" destId="{954E455D-FC9F-47E0-9403-995CACB7CF1B}" srcOrd="9" destOrd="0" presId="urn:microsoft.com/office/officeart/2008/layout/LinedList"/>
    <dgm:cxn modelId="{BE8E9561-BBE5-4488-BE76-C3941431291E}" type="presParOf" srcId="{78F30774-DDE8-46FB-8456-58E51E6DD70D}" destId="{E5220E46-E026-49F7-82EF-DA9EE41147A8}" srcOrd="10" destOrd="0" presId="urn:microsoft.com/office/officeart/2008/layout/LinedList"/>
    <dgm:cxn modelId="{98B5B17D-DB36-4D2B-A67D-0DDE1692AE78}" type="presParOf" srcId="{E5220E46-E026-49F7-82EF-DA9EE41147A8}" destId="{1FB2353A-83FF-4CA8-BEB5-182E41D7FBBC}" srcOrd="0" destOrd="0" presId="urn:microsoft.com/office/officeart/2008/layout/LinedList"/>
    <dgm:cxn modelId="{CAC7ECD9-3664-44B7-9B3C-2241AC4BECBF}" type="presParOf" srcId="{E5220E46-E026-49F7-82EF-DA9EE41147A8}" destId="{A50E1809-16ED-41DC-88A0-2F5085EC052C}" srcOrd="1" destOrd="0" presId="urn:microsoft.com/office/officeart/2008/layout/LinedList"/>
    <dgm:cxn modelId="{3BBC4D38-1C1A-43FA-A0FE-555435AFD788}" type="presParOf" srcId="{E5220E46-E026-49F7-82EF-DA9EE41147A8}" destId="{FFF0797A-669B-4D4C-BBF2-44A839281151}" srcOrd="2" destOrd="0" presId="urn:microsoft.com/office/officeart/2008/layout/LinedList"/>
    <dgm:cxn modelId="{2C7E0676-DA75-45A3-943B-06F6B3C0D5ED}" type="presParOf" srcId="{78F30774-DDE8-46FB-8456-58E51E6DD70D}" destId="{485F472E-0ABA-40AD-A277-01E2E0601376}" srcOrd="11" destOrd="0" presId="urn:microsoft.com/office/officeart/2008/layout/LinedList"/>
    <dgm:cxn modelId="{3E5634CE-4816-4A26-BCC7-CF243EE1B7CA}" type="presParOf" srcId="{78F30774-DDE8-46FB-8456-58E51E6DD70D}" destId="{8A2464EE-0CB2-4450-B0AA-D1DFE0520333}" srcOrd="12" destOrd="0" presId="urn:microsoft.com/office/officeart/2008/layout/LinedList"/>
    <dgm:cxn modelId="{E4340F2A-46AB-461C-A566-A67299B85878}" type="presParOf" srcId="{78F30774-DDE8-46FB-8456-58E51E6DD70D}" destId="{B30E5668-3834-4221-ABD1-0257B2AA1DBE}" srcOrd="13" destOrd="0" presId="urn:microsoft.com/office/officeart/2008/layout/LinedList"/>
    <dgm:cxn modelId="{D176977E-D8E4-4841-BE05-A7DA1563FD42}" type="presParOf" srcId="{B30E5668-3834-4221-ABD1-0257B2AA1DBE}" destId="{C5ADD644-521C-4BC9-A9B5-28540315E30B}" srcOrd="0" destOrd="0" presId="urn:microsoft.com/office/officeart/2008/layout/LinedList"/>
    <dgm:cxn modelId="{38DE914F-95F5-4D62-8FFC-DA38455C0D93}" type="presParOf" srcId="{B30E5668-3834-4221-ABD1-0257B2AA1DBE}" destId="{FCBB3644-4C88-4A30-9308-28A8A2910EF1}" srcOrd="1" destOrd="0" presId="urn:microsoft.com/office/officeart/2008/layout/LinedList"/>
    <dgm:cxn modelId="{A1B95F84-EC4E-4623-9633-7D2C21F67409}" type="presParOf" srcId="{B30E5668-3834-4221-ABD1-0257B2AA1DBE}" destId="{43D18144-7068-40C1-BF51-3FCEB109632B}" srcOrd="2" destOrd="0" presId="urn:microsoft.com/office/officeart/2008/layout/LinedList"/>
    <dgm:cxn modelId="{527BA2A0-19DC-4539-8060-5253F1023E7B}" type="presParOf" srcId="{78F30774-DDE8-46FB-8456-58E51E6DD70D}" destId="{FC782E0A-7DCE-4819-8C6A-64FBCE8AE384}" srcOrd="14" destOrd="0" presId="urn:microsoft.com/office/officeart/2008/layout/LinedList"/>
    <dgm:cxn modelId="{DC8F54FA-E1E9-4303-9C9F-1DADFB236F8B}" type="presParOf" srcId="{78F30774-DDE8-46FB-8456-58E51E6DD70D}" destId="{1A6FFB3F-903C-4552-86CC-DE6A28C9406F}" srcOrd="15" destOrd="0" presId="urn:microsoft.com/office/officeart/2008/layout/Line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BAC00A-9182-498E-8DB0-FEA07D40075F}">
      <dsp:nvSpPr>
        <dsp:cNvPr id="0" name=""/>
        <dsp:cNvSpPr/>
      </dsp:nvSpPr>
      <dsp:spPr>
        <a:xfrm rot="5400000">
          <a:off x="-226781" y="231475"/>
          <a:ext cx="1511876" cy="105831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 dirty="0">
              <a:latin typeface="Calibri Light" panose="020F0302020204030204"/>
            </a:rPr>
            <a:t> Seleção das entidades</a:t>
          </a:r>
          <a:endParaRPr lang="pt-BR" sz="1500" kern="1200" dirty="0"/>
        </a:p>
      </dsp:txBody>
      <dsp:txXfrm rot="-5400000">
        <a:off x="1" y="533851"/>
        <a:ext cx="1058313" cy="453563"/>
      </dsp:txXfrm>
    </dsp:sp>
    <dsp:sp modelId="{9D00B326-F55D-4633-94D6-362E65BF48C8}">
      <dsp:nvSpPr>
        <dsp:cNvPr id="0" name=""/>
        <dsp:cNvSpPr/>
      </dsp:nvSpPr>
      <dsp:spPr>
        <a:xfrm rot="5400000">
          <a:off x="5765643" y="-4702635"/>
          <a:ext cx="982719" cy="103973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>
              <a:solidFill>
                <a:schemeClr val="tx1"/>
              </a:solidFill>
              <a:latin typeface="Calibri Light" panose="020F0302020204030204"/>
            </a:rPr>
            <a:t> Público atendido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>
              <a:solidFill>
                <a:schemeClr val="tx1"/>
              </a:solidFill>
              <a:latin typeface="Calibri Light" panose="020F0302020204030204"/>
            </a:rPr>
            <a:t> Tipo de atenção socioassistencial</a:t>
          </a:r>
          <a:endParaRPr lang="pt-BR" sz="1200" kern="1200" dirty="0">
            <a:solidFill>
              <a:schemeClr val="tx1"/>
            </a:solidFill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>
              <a:solidFill>
                <a:schemeClr val="tx1"/>
              </a:solidFill>
              <a:latin typeface="Calibri Light" panose="020F0302020204030204"/>
            </a:rPr>
            <a:t> Receita Bruta </a:t>
          </a:r>
          <a:endParaRPr lang="pt-BR" sz="1200" kern="1200" dirty="0">
            <a:solidFill>
              <a:schemeClr val="tx1"/>
            </a:solidFill>
          </a:endParaRPr>
        </a:p>
      </dsp:txBody>
      <dsp:txXfrm rot="-5400000">
        <a:off x="1058313" y="52667"/>
        <a:ext cx="10349408" cy="886775"/>
      </dsp:txXfrm>
    </dsp:sp>
    <dsp:sp modelId="{9A0154BC-961C-487B-93A8-4C89ACE22D90}">
      <dsp:nvSpPr>
        <dsp:cNvPr id="0" name=""/>
        <dsp:cNvSpPr/>
      </dsp:nvSpPr>
      <dsp:spPr>
        <a:xfrm rot="5400000">
          <a:off x="-226781" y="1599372"/>
          <a:ext cx="1511876" cy="105831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>
              <a:latin typeface="Calibri Light" panose="020F0302020204030204"/>
            </a:rPr>
            <a:t>Supervisão</a:t>
          </a:r>
          <a:endParaRPr lang="pt-BR" sz="1500" kern="1200"/>
        </a:p>
      </dsp:txBody>
      <dsp:txXfrm rot="-5400000">
        <a:off x="1" y="1901748"/>
        <a:ext cx="1058313" cy="453563"/>
      </dsp:txXfrm>
    </dsp:sp>
    <dsp:sp modelId="{C65A8B3B-9662-49E6-B4D4-D450E2450540}">
      <dsp:nvSpPr>
        <dsp:cNvPr id="0" name=""/>
        <dsp:cNvSpPr/>
      </dsp:nvSpPr>
      <dsp:spPr>
        <a:xfrm rot="5400000">
          <a:off x="5765643" y="-3334739"/>
          <a:ext cx="982719" cy="103973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>
              <a:latin typeface="+mj-lt"/>
            </a:rPr>
            <a:t> Processo de instauração da Supervisão </a:t>
          </a:r>
          <a:r>
            <a:rPr lang="pt-BR" sz="1200" i="1" kern="1200" dirty="0">
              <a:latin typeface="+mj-lt"/>
            </a:rPr>
            <a:t>in loco;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i="0" kern="1200" dirty="0">
              <a:latin typeface="+mj-lt"/>
              <a:ea typeface="Calibri Light" panose="020F0302020204030204"/>
              <a:cs typeface="Calibri Light" panose="020F0302020204030204"/>
            </a:rPr>
            <a:t> Comunicação com a entidade por meio de oficio, e-mail e telefone;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>
              <a:latin typeface="+mj-lt"/>
              <a:ea typeface="Calibri Light"/>
              <a:cs typeface="Calibri Light"/>
            </a:rPr>
            <a:t> Solicitação de documentação;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0" kern="1200" dirty="0">
              <a:latin typeface="+mj-lt"/>
              <a:ea typeface="Calibri"/>
              <a:cs typeface="Calibri"/>
            </a:rPr>
            <a:t> Verificação documental prévia a visita</a:t>
          </a:r>
          <a:endParaRPr lang="pt-BR" sz="1200" b="0" kern="1200" dirty="0">
            <a:latin typeface="+mj-lt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>
              <a:latin typeface="+mj-lt"/>
            </a:rPr>
            <a:t> Existência da provisão socioassistencial</a:t>
          </a:r>
        </a:p>
      </dsp:txBody>
      <dsp:txXfrm rot="-5400000">
        <a:off x="1058313" y="1420563"/>
        <a:ext cx="10349408" cy="886775"/>
      </dsp:txXfrm>
    </dsp:sp>
    <dsp:sp modelId="{3492E89A-C304-4735-8AE9-CC1B31232B21}">
      <dsp:nvSpPr>
        <dsp:cNvPr id="0" name=""/>
        <dsp:cNvSpPr/>
      </dsp:nvSpPr>
      <dsp:spPr>
        <a:xfrm rot="5400000">
          <a:off x="-226781" y="2967268"/>
          <a:ext cx="1511876" cy="105831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>
              <a:latin typeface="Calibri Light" panose="020F0302020204030204"/>
            </a:rPr>
            <a:t>Análise</a:t>
          </a:r>
          <a:endParaRPr lang="pt-BR" sz="1500" kern="1200"/>
        </a:p>
      </dsp:txBody>
      <dsp:txXfrm rot="-5400000">
        <a:off x="1" y="3269644"/>
        <a:ext cx="1058313" cy="453563"/>
      </dsp:txXfrm>
    </dsp:sp>
    <dsp:sp modelId="{69C0BE5F-1EFD-4695-B937-09B86A6947EB}">
      <dsp:nvSpPr>
        <dsp:cNvPr id="0" name=""/>
        <dsp:cNvSpPr/>
      </dsp:nvSpPr>
      <dsp:spPr>
        <a:xfrm rot="5400000">
          <a:off x="5765643" y="-1966842"/>
          <a:ext cx="982719" cy="103973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kern="1200" dirty="0">
              <a:latin typeface="Calibri Light" panose="020F0302020204030204"/>
            </a:rPr>
            <a:t> Provisão socioassistencial existente em conformidade</a:t>
          </a:r>
          <a:endParaRPr lang="pt-BR" sz="13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kern="1200" dirty="0">
              <a:latin typeface="Calibri Light" panose="020F0302020204030204"/>
            </a:rPr>
            <a:t> Provisão socioassistencial  existente, mas solicita-se acompanhamento e fiscalização do CMAS em relação aos pontos: a) Recursos Humanos; b) público atendido; c) execução dos serviços; d) provisão socioassistencial; e) forma de acesso; f) referência e contrarreferência.</a:t>
          </a:r>
          <a:endParaRPr lang="pt-BR" sz="13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kern="1200" dirty="0">
              <a:latin typeface="Calibri Light" panose="020F0302020204030204"/>
            </a:rPr>
            <a:t> Provisão socioassistencial inexistente</a:t>
          </a:r>
        </a:p>
      </dsp:txBody>
      <dsp:txXfrm rot="-5400000">
        <a:off x="1058313" y="2788460"/>
        <a:ext cx="10349408" cy="886775"/>
      </dsp:txXfrm>
    </dsp:sp>
    <dsp:sp modelId="{21DB2980-C643-484A-8004-A370D9274392}">
      <dsp:nvSpPr>
        <dsp:cNvPr id="0" name=""/>
        <dsp:cNvSpPr/>
      </dsp:nvSpPr>
      <dsp:spPr>
        <a:xfrm rot="5400000">
          <a:off x="-226781" y="4335165"/>
          <a:ext cx="1511876" cy="105831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>
              <a:latin typeface="Calibri Light" panose="020F0302020204030204"/>
            </a:rPr>
            <a:t>Parecer</a:t>
          </a:r>
        </a:p>
      </dsp:txBody>
      <dsp:txXfrm rot="-5400000">
        <a:off x="1" y="4637541"/>
        <a:ext cx="1058313" cy="453563"/>
      </dsp:txXfrm>
    </dsp:sp>
    <dsp:sp modelId="{108A4921-8FE1-40D4-9820-9E84428B1C0D}">
      <dsp:nvSpPr>
        <dsp:cNvPr id="0" name=""/>
        <dsp:cNvSpPr/>
      </dsp:nvSpPr>
      <dsp:spPr>
        <a:xfrm rot="5400000">
          <a:off x="5765643" y="-598946"/>
          <a:ext cx="982719" cy="103973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kern="1200" dirty="0">
              <a:latin typeface="+mj-lt"/>
            </a:rPr>
            <a:t> Arquivamento da supervisão com parecer favorável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kern="1200" dirty="0">
              <a:latin typeface="+mj-lt"/>
            </a:rPr>
            <a:t> Continuidade da supervisão </a:t>
          </a:r>
          <a:r>
            <a:rPr lang="pt-BR" sz="1300" kern="1200" dirty="0">
              <a:solidFill>
                <a:srgbClr val="000000"/>
              </a:solidFill>
              <a:latin typeface="+mj-lt"/>
              <a:ea typeface="Calibri Light"/>
              <a:cs typeface="Calibri Light"/>
            </a:rPr>
            <a:t>com </a:t>
          </a:r>
          <a:r>
            <a:rPr lang="pt-BR" sz="1300" kern="1200" dirty="0">
              <a:solidFill>
                <a:srgbClr val="444444"/>
              </a:solidFill>
              <a:latin typeface="+mj-lt"/>
              <a:ea typeface="Calibri"/>
              <a:cs typeface="Calibri"/>
            </a:rPr>
            <a:t>apresentação de </a:t>
          </a:r>
          <a:r>
            <a:rPr lang="pt-BR" sz="1300" kern="1200" dirty="0">
              <a:latin typeface="+mj-lt"/>
              <a:ea typeface="Calibri"/>
              <a:cs typeface="Calibri"/>
            </a:rPr>
            <a:t>documentos</a:t>
          </a:r>
          <a:r>
            <a:rPr lang="pt-BR" sz="1300" kern="1200" dirty="0">
              <a:solidFill>
                <a:srgbClr val="000000"/>
              </a:solidFill>
              <a:latin typeface="+mj-lt"/>
              <a:ea typeface="Calibri"/>
              <a:cs typeface="Calibri"/>
            </a:rPr>
            <a:t>, realização de auditorias e cumprimento de diligências</a:t>
          </a:r>
          <a:endParaRPr lang="pt-BR" sz="1300" kern="1200" dirty="0">
            <a:solidFill>
              <a:srgbClr val="000000"/>
            </a:solidFill>
            <a:latin typeface="+mj-lt"/>
            <a:ea typeface="Calibri Light" panose="020F0302020204030204"/>
            <a:cs typeface="Calibri Light" panose="020F0302020204030204"/>
          </a:endParaRP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kern="1200" dirty="0">
              <a:solidFill>
                <a:srgbClr val="444444"/>
              </a:solidFill>
              <a:latin typeface="+mj-lt"/>
              <a:ea typeface="Calibri"/>
              <a:cs typeface="Calibri"/>
            </a:rPr>
            <a:t> Continuidade da supervisão com solicitação de fiscalização, acompanhamento e manifestação do CMAS</a:t>
          </a:r>
          <a:endParaRPr lang="pt-BR" sz="1300" kern="1200" dirty="0">
            <a:latin typeface="+mj-lt"/>
          </a:endParaRP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300" kern="1200" dirty="0">
              <a:latin typeface="+mj-lt"/>
            </a:rPr>
            <a:t> Cancelamento ou modulação dos efeitos do CEBAS</a:t>
          </a:r>
        </a:p>
      </dsp:txBody>
      <dsp:txXfrm rot="-5400000">
        <a:off x="1058313" y="4156356"/>
        <a:ext cx="10349408" cy="8867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4B48CE-7901-4172-9049-64ACCA376BA0}">
      <dsp:nvSpPr>
        <dsp:cNvPr id="0" name=""/>
        <dsp:cNvSpPr/>
      </dsp:nvSpPr>
      <dsp:spPr>
        <a:xfrm>
          <a:off x="0" y="0"/>
          <a:ext cx="59798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5E96F4-1B53-4F6C-8132-F7B8306C03B5}">
      <dsp:nvSpPr>
        <dsp:cNvPr id="0" name=""/>
        <dsp:cNvSpPr/>
      </dsp:nvSpPr>
      <dsp:spPr>
        <a:xfrm>
          <a:off x="0" y="0"/>
          <a:ext cx="1195977" cy="4200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solidFill>
                <a:schemeClr val="tx1"/>
              </a:solidFill>
            </a:rPr>
            <a:t>.</a:t>
          </a:r>
        </a:p>
      </dsp:txBody>
      <dsp:txXfrm>
        <a:off x="0" y="0"/>
        <a:ext cx="1195977" cy="4200677"/>
      </dsp:txXfrm>
    </dsp:sp>
    <dsp:sp modelId="{0379B0BF-CFF2-42A3-8F50-0B1FC6C03642}">
      <dsp:nvSpPr>
        <dsp:cNvPr id="0" name=""/>
        <dsp:cNvSpPr/>
      </dsp:nvSpPr>
      <dsp:spPr>
        <a:xfrm>
          <a:off x="1285675" y="39586"/>
          <a:ext cx="4694210" cy="791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solidFill>
                <a:schemeClr val="tx1"/>
              </a:solidFill>
            </a:rPr>
            <a:t>Entidades/</a:t>
          </a:r>
          <a:r>
            <a:rPr lang="pt-BR" sz="2000" kern="1200" dirty="0" err="1">
              <a:solidFill>
                <a:schemeClr val="tx1"/>
              </a:solidFill>
            </a:rPr>
            <a:t>OSCs</a:t>
          </a:r>
          <a:endParaRPr lang="pt-BR" sz="2000" kern="1200" dirty="0">
            <a:solidFill>
              <a:schemeClr val="tx1"/>
            </a:solidFill>
          </a:endParaRPr>
        </a:p>
      </dsp:txBody>
      <dsp:txXfrm>
        <a:off x="1285675" y="39586"/>
        <a:ext cx="4694210" cy="791729"/>
      </dsp:txXfrm>
    </dsp:sp>
    <dsp:sp modelId="{96A1DD4B-62D3-4547-A54F-EFD619BB8945}">
      <dsp:nvSpPr>
        <dsp:cNvPr id="0" name=""/>
        <dsp:cNvSpPr/>
      </dsp:nvSpPr>
      <dsp:spPr>
        <a:xfrm>
          <a:off x="1195977" y="831315"/>
          <a:ext cx="47839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9D833-87D8-4679-841E-27AA8F5ACA3C}">
      <dsp:nvSpPr>
        <dsp:cNvPr id="0" name=""/>
        <dsp:cNvSpPr/>
      </dsp:nvSpPr>
      <dsp:spPr>
        <a:xfrm>
          <a:off x="1285675" y="870902"/>
          <a:ext cx="4694210" cy="791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solidFill>
                <a:schemeClr val="tx1"/>
              </a:solidFill>
            </a:rPr>
            <a:t>CMAS/CAS-DF</a:t>
          </a:r>
        </a:p>
      </dsp:txBody>
      <dsp:txXfrm>
        <a:off x="1285675" y="870902"/>
        <a:ext cx="4694210" cy="791729"/>
      </dsp:txXfrm>
    </dsp:sp>
    <dsp:sp modelId="{CA1ED87E-4DFF-4523-9737-B66E070E74DC}">
      <dsp:nvSpPr>
        <dsp:cNvPr id="0" name=""/>
        <dsp:cNvSpPr/>
      </dsp:nvSpPr>
      <dsp:spPr>
        <a:xfrm>
          <a:off x="1195977" y="1662631"/>
          <a:ext cx="47839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3B60FC-88D1-45D5-9681-D98F13416CC4}">
      <dsp:nvSpPr>
        <dsp:cNvPr id="0" name=""/>
        <dsp:cNvSpPr/>
      </dsp:nvSpPr>
      <dsp:spPr>
        <a:xfrm>
          <a:off x="1285675" y="1702217"/>
          <a:ext cx="4694210" cy="791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solidFill>
                <a:schemeClr val="tx1"/>
              </a:solidFill>
            </a:rPr>
            <a:t>Gestões Municipais</a:t>
          </a:r>
        </a:p>
      </dsp:txBody>
      <dsp:txXfrm>
        <a:off x="1285675" y="1702217"/>
        <a:ext cx="4694210" cy="791729"/>
      </dsp:txXfrm>
    </dsp:sp>
    <dsp:sp modelId="{CB1A15CC-82CF-45E2-B893-0C685E747C76}">
      <dsp:nvSpPr>
        <dsp:cNvPr id="0" name=""/>
        <dsp:cNvSpPr/>
      </dsp:nvSpPr>
      <dsp:spPr>
        <a:xfrm>
          <a:off x="1195977" y="2493946"/>
          <a:ext cx="47839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0E1809-16ED-41DC-88A0-2F5085EC052C}">
      <dsp:nvSpPr>
        <dsp:cNvPr id="0" name=""/>
        <dsp:cNvSpPr/>
      </dsp:nvSpPr>
      <dsp:spPr>
        <a:xfrm>
          <a:off x="1285675" y="2533533"/>
          <a:ext cx="4694210" cy="791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solidFill>
                <a:schemeClr val="tx1"/>
              </a:solidFill>
            </a:rPr>
            <a:t>Gestões Estaduais</a:t>
          </a:r>
        </a:p>
      </dsp:txBody>
      <dsp:txXfrm>
        <a:off x="1285675" y="2533533"/>
        <a:ext cx="4694210" cy="791729"/>
      </dsp:txXfrm>
    </dsp:sp>
    <dsp:sp modelId="{485F472E-0ABA-40AD-A277-01E2E0601376}">
      <dsp:nvSpPr>
        <dsp:cNvPr id="0" name=""/>
        <dsp:cNvSpPr/>
      </dsp:nvSpPr>
      <dsp:spPr>
        <a:xfrm>
          <a:off x="1195977" y="3325262"/>
          <a:ext cx="47839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BB3644-4C88-4A30-9308-28A8A2910EF1}">
      <dsp:nvSpPr>
        <dsp:cNvPr id="0" name=""/>
        <dsp:cNvSpPr/>
      </dsp:nvSpPr>
      <dsp:spPr>
        <a:xfrm>
          <a:off x="1285675" y="3364848"/>
          <a:ext cx="4694210" cy="791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solidFill>
                <a:schemeClr val="tx1"/>
              </a:solidFill>
            </a:rPr>
            <a:t>Gestão Federal</a:t>
          </a:r>
        </a:p>
      </dsp:txBody>
      <dsp:txXfrm>
        <a:off x="1285675" y="3364848"/>
        <a:ext cx="4694210" cy="791729"/>
      </dsp:txXfrm>
    </dsp:sp>
    <dsp:sp modelId="{FC782E0A-7DCE-4819-8C6A-64FBCE8AE384}">
      <dsp:nvSpPr>
        <dsp:cNvPr id="0" name=""/>
        <dsp:cNvSpPr/>
      </dsp:nvSpPr>
      <dsp:spPr>
        <a:xfrm>
          <a:off x="1195977" y="4156578"/>
          <a:ext cx="47839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4B48CE-7901-4172-9049-64ACCA376BA0}">
      <dsp:nvSpPr>
        <dsp:cNvPr id="0" name=""/>
        <dsp:cNvSpPr/>
      </dsp:nvSpPr>
      <dsp:spPr>
        <a:xfrm>
          <a:off x="0" y="0"/>
          <a:ext cx="597988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5E96F4-1B53-4F6C-8132-F7B8306C03B5}">
      <dsp:nvSpPr>
        <dsp:cNvPr id="0" name=""/>
        <dsp:cNvSpPr/>
      </dsp:nvSpPr>
      <dsp:spPr>
        <a:xfrm>
          <a:off x="0" y="0"/>
          <a:ext cx="1195977" cy="4200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 err="1">
              <a:solidFill>
                <a:schemeClr val="tx1"/>
              </a:solidFill>
            </a:rPr>
            <a:t>NOSCas</a:t>
          </a:r>
          <a:endParaRPr lang="pt-BR" sz="2400" kern="1200" dirty="0">
            <a:solidFill>
              <a:schemeClr val="tx1"/>
            </a:solidFill>
          </a:endParaRPr>
        </a:p>
      </dsp:txBody>
      <dsp:txXfrm>
        <a:off x="0" y="0"/>
        <a:ext cx="1195977" cy="4200677"/>
      </dsp:txXfrm>
    </dsp:sp>
    <dsp:sp modelId="{0379B0BF-CFF2-42A3-8F50-0B1FC6C03642}">
      <dsp:nvSpPr>
        <dsp:cNvPr id="0" name=""/>
        <dsp:cNvSpPr/>
      </dsp:nvSpPr>
      <dsp:spPr>
        <a:xfrm>
          <a:off x="1285675" y="39586"/>
          <a:ext cx="4694210" cy="791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>
              <a:solidFill>
                <a:schemeClr val="tx1"/>
              </a:solidFill>
            </a:rPr>
            <a:t>1. Reordenamento das Provisões Socioassistenciais</a:t>
          </a:r>
        </a:p>
      </dsp:txBody>
      <dsp:txXfrm>
        <a:off x="1285675" y="39586"/>
        <a:ext cx="4694210" cy="791729"/>
      </dsp:txXfrm>
    </dsp:sp>
    <dsp:sp modelId="{96A1DD4B-62D3-4547-A54F-EFD619BB8945}">
      <dsp:nvSpPr>
        <dsp:cNvPr id="0" name=""/>
        <dsp:cNvSpPr/>
      </dsp:nvSpPr>
      <dsp:spPr>
        <a:xfrm>
          <a:off x="1195977" y="831315"/>
          <a:ext cx="47839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9D833-87D8-4679-841E-27AA8F5ACA3C}">
      <dsp:nvSpPr>
        <dsp:cNvPr id="0" name=""/>
        <dsp:cNvSpPr/>
      </dsp:nvSpPr>
      <dsp:spPr>
        <a:xfrm>
          <a:off x="1285675" y="870902"/>
          <a:ext cx="4694210" cy="791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>
              <a:solidFill>
                <a:schemeClr val="tx1"/>
              </a:solidFill>
            </a:rPr>
            <a:t>2. Articulação da Rede</a:t>
          </a:r>
        </a:p>
      </dsp:txBody>
      <dsp:txXfrm>
        <a:off x="1285675" y="870902"/>
        <a:ext cx="4694210" cy="791729"/>
      </dsp:txXfrm>
    </dsp:sp>
    <dsp:sp modelId="{CA1ED87E-4DFF-4523-9737-B66E070E74DC}">
      <dsp:nvSpPr>
        <dsp:cNvPr id="0" name=""/>
        <dsp:cNvSpPr/>
      </dsp:nvSpPr>
      <dsp:spPr>
        <a:xfrm>
          <a:off x="1195977" y="1662631"/>
          <a:ext cx="47839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3B60FC-88D1-45D5-9681-D98F13416CC4}">
      <dsp:nvSpPr>
        <dsp:cNvPr id="0" name=""/>
        <dsp:cNvSpPr/>
      </dsp:nvSpPr>
      <dsp:spPr>
        <a:xfrm>
          <a:off x="1285675" y="1702217"/>
          <a:ext cx="4694210" cy="791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>
              <a:solidFill>
                <a:schemeClr val="tx1"/>
              </a:solidFill>
            </a:rPr>
            <a:t>3. Fortalecimento de Parcerias</a:t>
          </a:r>
        </a:p>
      </dsp:txBody>
      <dsp:txXfrm>
        <a:off x="1285675" y="1702217"/>
        <a:ext cx="4694210" cy="791729"/>
      </dsp:txXfrm>
    </dsp:sp>
    <dsp:sp modelId="{CB1A15CC-82CF-45E2-B893-0C685E747C76}">
      <dsp:nvSpPr>
        <dsp:cNvPr id="0" name=""/>
        <dsp:cNvSpPr/>
      </dsp:nvSpPr>
      <dsp:spPr>
        <a:xfrm>
          <a:off x="1195977" y="2493946"/>
          <a:ext cx="47839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0E1809-16ED-41DC-88A0-2F5085EC052C}">
      <dsp:nvSpPr>
        <dsp:cNvPr id="0" name=""/>
        <dsp:cNvSpPr/>
      </dsp:nvSpPr>
      <dsp:spPr>
        <a:xfrm>
          <a:off x="1285675" y="2533533"/>
          <a:ext cx="4694210" cy="791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>
              <a:solidFill>
                <a:schemeClr val="tx1"/>
              </a:solidFill>
            </a:rPr>
            <a:t>4. Educação Permanente</a:t>
          </a:r>
        </a:p>
      </dsp:txBody>
      <dsp:txXfrm>
        <a:off x="1285675" y="2533533"/>
        <a:ext cx="4694210" cy="791729"/>
      </dsp:txXfrm>
    </dsp:sp>
    <dsp:sp modelId="{485F472E-0ABA-40AD-A277-01E2E0601376}">
      <dsp:nvSpPr>
        <dsp:cNvPr id="0" name=""/>
        <dsp:cNvSpPr/>
      </dsp:nvSpPr>
      <dsp:spPr>
        <a:xfrm>
          <a:off x="1195977" y="3325262"/>
          <a:ext cx="47839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BB3644-4C88-4A30-9308-28A8A2910EF1}">
      <dsp:nvSpPr>
        <dsp:cNvPr id="0" name=""/>
        <dsp:cNvSpPr/>
      </dsp:nvSpPr>
      <dsp:spPr>
        <a:xfrm>
          <a:off x="1285675" y="3364848"/>
          <a:ext cx="4694210" cy="791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>
              <a:solidFill>
                <a:schemeClr val="tx1"/>
              </a:solidFill>
            </a:rPr>
            <a:t>5. Gestão da Informação e Acompanhamento da Rede Socioassistencial do SUAS</a:t>
          </a:r>
        </a:p>
      </dsp:txBody>
      <dsp:txXfrm>
        <a:off x="1285675" y="3364848"/>
        <a:ext cx="4694210" cy="791729"/>
      </dsp:txXfrm>
    </dsp:sp>
    <dsp:sp modelId="{FC782E0A-7DCE-4819-8C6A-64FBCE8AE384}">
      <dsp:nvSpPr>
        <dsp:cNvPr id="0" name=""/>
        <dsp:cNvSpPr/>
      </dsp:nvSpPr>
      <dsp:spPr>
        <a:xfrm>
          <a:off x="1195977" y="4156578"/>
          <a:ext cx="478390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05/08/2025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090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05/08/2025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2422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05/08/2025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3519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05/08/2025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9415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05/08/2025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6441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05/08/2025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526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05/08/2025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5718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05/08/2025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713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05/08/2025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9322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05/08/2025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7878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05/08/2025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838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9639A-68A4-4358-8B22-86E6B54CDA5D}" type="datetimeFigureOut">
              <a:rPr lang="pt-BR" smtClean="0"/>
              <a:t>05/08/2025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33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5.png"/><Relationship Id="rId7" Type="http://schemas.openxmlformats.org/officeDocument/2006/relationships/diagramData" Target="../diagrams/data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diagramDrawing" Target="../diagrams/drawing2.xml"/><Relationship Id="rId5" Type="http://schemas.openxmlformats.org/officeDocument/2006/relationships/image" Target="../media/image19.jpeg"/><Relationship Id="rId10" Type="http://schemas.openxmlformats.org/officeDocument/2006/relationships/diagramColors" Target="../diagrams/colors2.xml"/><Relationship Id="rId4" Type="http://schemas.openxmlformats.org/officeDocument/2006/relationships/image" Target="../media/image18.jpeg"/><Relationship Id="rId9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1.png"/><Relationship Id="rId7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.br/mds/pt-br/noticias-e-conteudos/desenvolvimento-social/noticias-desenvolvimento-social/mds-alerta-sobre-golpes-envolvendo-certificacao-cebas-1" TargetMode="External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rive.google.com/file/d/1lLip3voCx6IBQFZ5xQpkMfs5jy8X30PZ/view" TargetMode="External"/><Relationship Id="rId5" Type="http://schemas.openxmlformats.org/officeDocument/2006/relationships/image" Target="../media/image28.png"/><Relationship Id="rId4" Type="http://schemas.openxmlformats.org/officeDocument/2006/relationships/hyperlink" Target="https://drive.google.com/file/d/1rh8uWjTp1f8OTjJle7PF8YFUMoJnA3SF/view" TargetMode="External"/><Relationship Id="rId9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blog.mds.gov.br/redesuas/redeprivada/" TargetMode="External"/><Relationship Id="rId7" Type="http://schemas.openxmlformats.org/officeDocument/2006/relationships/hyperlink" Target="https://www.youtube.com/channel/UC8YkP1rpSiNbyO0psEDB4CQ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hyperlink" Target="http://instagram.com/drsp.snas" TargetMode="External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openxmlformats.org/officeDocument/2006/relationships/image" Target="../media/image4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aplicacoes.mds.gov.br/snas/redeprivada/eccebas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47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hyperlink" Target="mailto:agendadrsp@cidadania.gov.br" TargetMode="External"/><Relationship Id="rId7" Type="http://schemas.openxmlformats.org/officeDocument/2006/relationships/image" Target="../media/image4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hyperlink" Target="mailto:redeprivadasuas@mds.gov.br" TargetMode="External"/><Relationship Id="rId10" Type="http://schemas.openxmlformats.org/officeDocument/2006/relationships/image" Target="../media/image52.png"/><Relationship Id="rId4" Type="http://schemas.openxmlformats.org/officeDocument/2006/relationships/hyperlink" Target="mailto:cebas@mds.gov.br" TargetMode="External"/><Relationship Id="rId9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3455436" y="1213503"/>
            <a:ext cx="5669280" cy="3768695"/>
          </a:xfrm>
          <a:prstGeom prst="rect">
            <a:avLst/>
          </a:prstGeom>
          <a:solidFill>
            <a:srgbClr val="E22F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400" b="1">
              <a:latin typeface="Rawline" panose="00000500000000000000" pitchFamily="2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8" t="35952" r="10133" b="35715"/>
          <a:stretch/>
        </p:blipFill>
        <p:spPr>
          <a:xfrm>
            <a:off x="4197700" y="5674178"/>
            <a:ext cx="3796600" cy="75111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261360" y="837488"/>
            <a:ext cx="5669280" cy="3866879"/>
          </a:xfrm>
          <a:prstGeom prst="rect">
            <a:avLst/>
          </a:prstGeom>
          <a:solidFill>
            <a:srgbClr val="475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3500" b="1" dirty="0"/>
              <a:t>Prestação de contas sobre o processo de Certificação CEBAS de Assistência Social e outras ações do DRSP</a:t>
            </a:r>
          </a:p>
          <a:p>
            <a:pPr algn="ctr"/>
            <a:endParaRPr lang="pt-BR" sz="4000" b="1" dirty="0"/>
          </a:p>
          <a:p>
            <a:pPr algn="ctr"/>
            <a:r>
              <a:rPr lang="pt-BR" sz="3000" b="1" dirty="0"/>
              <a:t>De Janeiro a Julho/2025</a:t>
            </a:r>
            <a:endParaRPr lang="pt-BR" sz="3000" b="1" dirty="0">
              <a:ea typeface="Calibri"/>
              <a:cs typeface="Calibri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35259" r="9834" b="36444"/>
          <a:stretch/>
        </p:blipFill>
        <p:spPr>
          <a:xfrm>
            <a:off x="4312110" y="5674178"/>
            <a:ext cx="3567780" cy="70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34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0AE213-A3FD-DFEE-B19A-DF4F3C87C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A2BB87B-CD29-711D-B4F1-08571D4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793" y="330547"/>
            <a:ext cx="8283498" cy="783451"/>
          </a:xfrm>
        </p:spPr>
        <p:txBody>
          <a:bodyPr>
            <a:normAutofit/>
          </a:bodyPr>
          <a:lstStyle/>
          <a:p>
            <a:r>
              <a:rPr lang="pt-BR" sz="3400" b="1" dirty="0">
                <a:latin typeface="+mn-lt"/>
                <a:cs typeface="Poppins Light"/>
              </a:rPr>
              <a:t>Comunicação</a:t>
            </a:r>
            <a:endParaRPr lang="pt-BR" sz="3400" b="1" dirty="0">
              <a:latin typeface="+mn-lt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CB8AA5C4-4AFF-D225-D1D8-A5584A558FD6}"/>
              </a:ext>
            </a:extLst>
          </p:cNvPr>
          <p:cNvSpPr txBox="1"/>
          <p:nvPr/>
        </p:nvSpPr>
        <p:spPr>
          <a:xfrm>
            <a:off x="724876" y="5208886"/>
            <a:ext cx="2421686" cy="216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2"/>
              </a:lnSpc>
            </a:pPr>
            <a:r>
              <a:rPr lang="en-US" sz="1000" b="1" dirty="0">
                <a:solidFill>
                  <a:srgbClr val="000000"/>
                </a:solidFill>
              </a:rPr>
              <a:t>Fonte: DRSP/SNAS/MDS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8DCFCD29-E408-3E69-66CC-D870641D90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33310" r="8758" b="36338"/>
          <a:stretch/>
        </p:blipFill>
        <p:spPr>
          <a:xfrm>
            <a:off x="8247708" y="5842427"/>
            <a:ext cx="3271502" cy="669072"/>
          </a:xfrm>
          <a:prstGeom prst="rect">
            <a:avLst/>
          </a:prstGeom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E10DB6F2-C7F9-B1D2-FD07-9201583F57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941360"/>
              </p:ext>
            </p:extLst>
          </p:nvPr>
        </p:nvGraphicFramePr>
        <p:xfrm>
          <a:off x="1302151" y="1128531"/>
          <a:ext cx="10019615" cy="399576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69304">
                  <a:extLst>
                    <a:ext uri="{9D8B030D-6E8A-4147-A177-3AD203B41FA5}">
                      <a16:colId xmlns:a16="http://schemas.microsoft.com/office/drawing/2014/main" val="2190191955"/>
                    </a:ext>
                  </a:extLst>
                </a:gridCol>
                <a:gridCol w="1566799">
                  <a:extLst>
                    <a:ext uri="{9D8B030D-6E8A-4147-A177-3AD203B41FA5}">
                      <a16:colId xmlns:a16="http://schemas.microsoft.com/office/drawing/2014/main" val="370276028"/>
                    </a:ext>
                  </a:extLst>
                </a:gridCol>
                <a:gridCol w="710984">
                  <a:extLst>
                    <a:ext uri="{9D8B030D-6E8A-4147-A177-3AD203B41FA5}">
                      <a16:colId xmlns:a16="http://schemas.microsoft.com/office/drawing/2014/main" val="1550634911"/>
                    </a:ext>
                  </a:extLst>
                </a:gridCol>
                <a:gridCol w="1369304">
                  <a:extLst>
                    <a:ext uri="{9D8B030D-6E8A-4147-A177-3AD203B41FA5}">
                      <a16:colId xmlns:a16="http://schemas.microsoft.com/office/drawing/2014/main" val="1836000876"/>
                    </a:ext>
                  </a:extLst>
                </a:gridCol>
                <a:gridCol w="1342971">
                  <a:extLst>
                    <a:ext uri="{9D8B030D-6E8A-4147-A177-3AD203B41FA5}">
                      <a16:colId xmlns:a16="http://schemas.microsoft.com/office/drawing/2014/main" val="811443390"/>
                    </a:ext>
                  </a:extLst>
                </a:gridCol>
                <a:gridCol w="1566799">
                  <a:extLst>
                    <a:ext uri="{9D8B030D-6E8A-4147-A177-3AD203B41FA5}">
                      <a16:colId xmlns:a16="http://schemas.microsoft.com/office/drawing/2014/main" val="4050655174"/>
                    </a:ext>
                  </a:extLst>
                </a:gridCol>
                <a:gridCol w="1250806">
                  <a:extLst>
                    <a:ext uri="{9D8B030D-6E8A-4147-A177-3AD203B41FA5}">
                      <a16:colId xmlns:a16="http://schemas.microsoft.com/office/drawing/2014/main" val="2848153927"/>
                    </a:ext>
                  </a:extLst>
                </a:gridCol>
                <a:gridCol w="842648">
                  <a:extLst>
                    <a:ext uri="{9D8B030D-6E8A-4147-A177-3AD203B41FA5}">
                      <a16:colId xmlns:a16="http://schemas.microsoft.com/office/drawing/2014/main" val="3106763897"/>
                    </a:ext>
                  </a:extLst>
                </a:gridCol>
              </a:tblGrid>
              <a:tr h="108975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1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MÊS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1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Audiência</a:t>
                      </a:r>
                      <a:br>
                        <a:rPr lang="pt-BR" sz="1600" b="1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</a:br>
                      <a:r>
                        <a:rPr lang="pt-BR" sz="1600" b="1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Presencial/on-line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1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FALA BR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1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E-mails Respondidos Agenda DRSP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1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E-mails Respondidos DILIGÊNCIA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1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E-mails Respondidos Rede Privada (CGIARS)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1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DEMANDA SIC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1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003658"/>
                  </a:ext>
                </a:extLst>
              </a:tr>
              <a:tr h="36325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JANEIRO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221423"/>
                  </a:ext>
                </a:extLst>
              </a:tr>
              <a:tr h="36325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FEVEREIRO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1.063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0970596"/>
                  </a:ext>
                </a:extLst>
              </a:tr>
              <a:tr h="36325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MARÇO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1.190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349540"/>
                  </a:ext>
                </a:extLst>
              </a:tr>
              <a:tr h="36325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ABRIL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128861"/>
                  </a:ext>
                </a:extLst>
              </a:tr>
              <a:tr h="36325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MAIO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595049"/>
                  </a:ext>
                </a:extLst>
              </a:tr>
              <a:tr h="36325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JUNHO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1938692"/>
                  </a:ext>
                </a:extLst>
              </a:tr>
              <a:tr h="36325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JULHO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137465"/>
                  </a:ext>
                </a:extLst>
              </a:tr>
              <a:tr h="36325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4.581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1.158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6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6.786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5953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4259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A1320B-7112-7D91-BE8E-D6D2971E0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D3B86FB-BBA8-AFE2-EBE3-AB0CFD3C4C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33310" r="8758" b="36338"/>
          <a:stretch/>
        </p:blipFill>
        <p:spPr>
          <a:xfrm>
            <a:off x="8247708" y="5842427"/>
            <a:ext cx="3271502" cy="669072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D8C0398E-ED50-CF4E-675C-7B15DE4CF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27" y="346501"/>
            <a:ext cx="8283498" cy="783451"/>
          </a:xfrm>
        </p:spPr>
        <p:txBody>
          <a:bodyPr>
            <a:normAutofit/>
          </a:bodyPr>
          <a:lstStyle/>
          <a:p>
            <a:r>
              <a:rPr lang="pt-BR" sz="3400" b="1" dirty="0">
                <a:latin typeface="+mn-lt"/>
                <a:cs typeface="Poppins Light"/>
              </a:rPr>
              <a:t>Dados de supervisão/importação </a:t>
            </a:r>
            <a:endParaRPr lang="pt-BR" sz="3400" b="1" dirty="0">
              <a:solidFill>
                <a:schemeClr val="accent2"/>
              </a:solidFill>
              <a:latin typeface="+mn-lt"/>
              <a:ea typeface="Calibri"/>
              <a:cs typeface="Poppins Light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74ED03D1-7E2E-AA2D-8AC7-B523C2569A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166142"/>
              </p:ext>
            </p:extLst>
          </p:nvPr>
        </p:nvGraphicFramePr>
        <p:xfrm>
          <a:off x="698227" y="1113998"/>
          <a:ext cx="9780104" cy="4263505"/>
        </p:xfrm>
        <a:graphic>
          <a:graphicData uri="http://schemas.openxmlformats.org/drawingml/2006/table">
            <a:tbl>
              <a:tblPr/>
              <a:tblGrid>
                <a:gridCol w="4089945">
                  <a:extLst>
                    <a:ext uri="{9D8B030D-6E8A-4147-A177-3AD203B41FA5}">
                      <a16:colId xmlns:a16="http://schemas.microsoft.com/office/drawing/2014/main" val="3402950689"/>
                    </a:ext>
                  </a:extLst>
                </a:gridCol>
                <a:gridCol w="1306765">
                  <a:extLst>
                    <a:ext uri="{9D8B030D-6E8A-4147-A177-3AD203B41FA5}">
                      <a16:colId xmlns:a16="http://schemas.microsoft.com/office/drawing/2014/main" val="179728750"/>
                    </a:ext>
                  </a:extLst>
                </a:gridCol>
                <a:gridCol w="1687332">
                  <a:extLst>
                    <a:ext uri="{9D8B030D-6E8A-4147-A177-3AD203B41FA5}">
                      <a16:colId xmlns:a16="http://schemas.microsoft.com/office/drawing/2014/main" val="639540320"/>
                    </a:ext>
                  </a:extLst>
                </a:gridCol>
                <a:gridCol w="1393882">
                  <a:extLst>
                    <a:ext uri="{9D8B030D-6E8A-4147-A177-3AD203B41FA5}">
                      <a16:colId xmlns:a16="http://schemas.microsoft.com/office/drawing/2014/main" val="550930972"/>
                    </a:ext>
                  </a:extLst>
                </a:gridCol>
                <a:gridCol w="1302180">
                  <a:extLst>
                    <a:ext uri="{9D8B030D-6E8A-4147-A177-3AD203B41FA5}">
                      <a16:colId xmlns:a16="http://schemas.microsoft.com/office/drawing/2014/main" val="649871075"/>
                    </a:ext>
                  </a:extLst>
                </a:gridCol>
              </a:tblGrid>
              <a:tr h="59923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SITUAÇÃO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Importação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Supervisão Extraordinária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Supervisão Ordinária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Total Geral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698235"/>
                  </a:ext>
                </a:extLst>
              </a:tr>
              <a:tr h="30535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AGUARDANDO ANÁLISE DO RECURSO SNAS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730497"/>
                  </a:ext>
                </a:extLst>
              </a:tr>
              <a:tr h="30535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AGUARDANDO MANIFESTAÇÃO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647266"/>
                  </a:ext>
                </a:extLst>
              </a:tr>
              <a:tr h="30535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AGUARDANDO PRAZO RECURSAL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157225"/>
                  </a:ext>
                </a:extLst>
              </a:tr>
              <a:tr h="30535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ANÁLISE TÉCNICA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5048626"/>
                  </a:ext>
                </a:extLst>
              </a:tr>
              <a:tr h="30535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ARQUIVAMENTO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522563"/>
                  </a:ext>
                </a:extLst>
              </a:tr>
              <a:tr h="30535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CANCELADO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4752201"/>
                  </a:ext>
                </a:extLst>
              </a:tr>
              <a:tr h="30535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DEFERIDO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661506"/>
                  </a:ext>
                </a:extLst>
              </a:tr>
              <a:tr h="30535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EM DILIGÊNCIA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9476070"/>
                  </a:ext>
                </a:extLst>
              </a:tr>
              <a:tr h="30535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ENCAMINHADO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9398377"/>
                  </a:ext>
                </a:extLst>
              </a:tr>
              <a:tr h="30535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MANUTENÇÃO DA DECISÃO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8487147"/>
                  </a:ext>
                </a:extLst>
              </a:tr>
              <a:tr h="30535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MODULAÇÃO DOS EFEITOS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997167"/>
                  </a:ext>
                </a:extLst>
              </a:tr>
              <a:tr h="30535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Geral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779487"/>
                  </a:ext>
                </a:extLst>
              </a:tr>
            </a:tbl>
          </a:graphicData>
        </a:graphic>
      </p:graphicFrame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2394973B-4D60-67CD-D868-4A0249A4A1EC}"/>
              </a:ext>
            </a:extLst>
          </p:cNvPr>
          <p:cNvSpPr/>
          <p:nvPr/>
        </p:nvSpPr>
        <p:spPr>
          <a:xfrm>
            <a:off x="1040059" y="5588348"/>
            <a:ext cx="1881809" cy="34553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dirty="0"/>
              <a:t>Decididos = 280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E4C94F43-3EDC-8352-E312-A1D72798089C}"/>
              </a:ext>
            </a:extLst>
          </p:cNvPr>
          <p:cNvSpPr/>
          <p:nvPr/>
        </p:nvSpPr>
        <p:spPr>
          <a:xfrm>
            <a:off x="1040059" y="6054995"/>
            <a:ext cx="1881809" cy="34553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/>
              <a:t>Em Trâmite = 26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9F69EB7-AF4D-FA11-28CF-7C6E3C1649F4}"/>
              </a:ext>
            </a:extLst>
          </p:cNvPr>
          <p:cNvSpPr txBox="1"/>
          <p:nvPr/>
        </p:nvSpPr>
        <p:spPr>
          <a:xfrm>
            <a:off x="8415280" y="5393367"/>
            <a:ext cx="2421686" cy="216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2"/>
              </a:lnSpc>
            </a:pPr>
            <a:r>
              <a:rPr lang="en-US" sz="1000" b="1">
                <a:solidFill>
                  <a:srgbClr val="000000"/>
                </a:solidFill>
              </a:rPr>
              <a:t>Fonte: DRSP/SNAS/MDS</a:t>
            </a:r>
          </a:p>
        </p:txBody>
      </p:sp>
    </p:spTree>
    <p:extLst>
      <p:ext uri="{BB962C8B-B14F-4D97-AF65-F5344CB8AC3E}">
        <p14:creationId xmlns:p14="http://schemas.microsoft.com/office/powerpoint/2010/main" val="1799983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3446890" y="905854"/>
            <a:ext cx="5669280" cy="3442626"/>
          </a:xfrm>
          <a:prstGeom prst="rect">
            <a:avLst/>
          </a:prstGeom>
          <a:solidFill>
            <a:srgbClr val="E22F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wli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8" t="35952" r="10133" b="35715"/>
          <a:stretch/>
        </p:blipFill>
        <p:spPr>
          <a:xfrm>
            <a:off x="4197700" y="5674178"/>
            <a:ext cx="3796600" cy="75111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261360" y="598206"/>
            <a:ext cx="5669280" cy="3551773"/>
          </a:xfrm>
          <a:prstGeom prst="rect">
            <a:avLst/>
          </a:prstGeom>
          <a:solidFill>
            <a:srgbClr val="475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800" b="1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800" b="1" dirty="0">
              <a:solidFill>
                <a:prstClr val="white"/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pt-BR" sz="4800" b="1" dirty="0">
                <a:solidFill>
                  <a:prstClr val="white"/>
                </a:solidFill>
                <a:latin typeface="Calibri" panose="020F0502020204030204"/>
              </a:rPr>
              <a:t>Supervisão </a:t>
            </a:r>
            <a:endParaRPr lang="pt-BR" dirty="0">
              <a:solidFill>
                <a:prstClr val="white"/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pt-BR" sz="4800" b="1" i="1" dirty="0">
                <a:solidFill>
                  <a:prstClr val="white"/>
                </a:solidFill>
                <a:latin typeface="Calibri" panose="020F0502020204030204"/>
              </a:rPr>
              <a:t>in loco</a:t>
            </a:r>
            <a:endParaRPr lang="pt-BR" i="1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1º semestre 2025</a:t>
            </a:r>
          </a:p>
          <a:p>
            <a:pPr algn="ctr">
              <a:defRPr/>
            </a:pPr>
            <a:endParaRPr lang="pt-BR" sz="4400" b="1" dirty="0">
              <a:solidFill>
                <a:prstClr val="white"/>
              </a:solidFill>
              <a:highlight>
                <a:srgbClr val="FFFF00"/>
              </a:highlight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35259" r="9834" b="36444"/>
          <a:stretch/>
        </p:blipFill>
        <p:spPr>
          <a:xfrm>
            <a:off x="6861509" y="6255628"/>
            <a:ext cx="3065474" cy="602372"/>
          </a:xfrm>
          <a:prstGeom prst="rect">
            <a:avLst/>
          </a:prstGeom>
        </p:spPr>
      </p:pic>
      <p:sp>
        <p:nvSpPr>
          <p:cNvPr id="2" name="AutoShape 4">
            <a:extLst>
              <a:ext uri="{FF2B5EF4-FFF2-40B4-BE49-F238E27FC236}">
                <a16:creationId xmlns:a16="http://schemas.microsoft.com/office/drawing/2014/main" id="{EED10EFE-B6A6-6A87-9F91-C989806425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" name="Imagem 7" descr="Uma imagem contendo Logotipo&#10;&#10;O conteúdo gerado por IA pode estar incorreto.">
            <a:extLst>
              <a:ext uri="{FF2B5EF4-FFF2-40B4-BE49-F238E27FC236}">
                <a16:creationId xmlns:a16="http://schemas.microsoft.com/office/drawing/2014/main" id="{B4FAC0DD-20BF-562E-1FD7-9F31BAEA42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804" y="6207469"/>
            <a:ext cx="2079705" cy="62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58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5B6F5D9D-7132-AB3F-4146-8F443C24EDA6}"/>
              </a:ext>
            </a:extLst>
          </p:cNvPr>
          <p:cNvSpPr/>
          <p:nvPr/>
        </p:nvSpPr>
        <p:spPr>
          <a:xfrm>
            <a:off x="6913255" y="2831452"/>
            <a:ext cx="4180793" cy="278781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136D339-F370-4EE2-166D-657C4784D184}"/>
              </a:ext>
            </a:extLst>
          </p:cNvPr>
          <p:cNvSpPr txBox="1"/>
          <p:nvPr/>
        </p:nvSpPr>
        <p:spPr>
          <a:xfrm>
            <a:off x="578198" y="1469288"/>
            <a:ext cx="10404574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475EA8"/>
              </a:buClr>
            </a:pPr>
            <a:r>
              <a:rPr lang="pt-BR" dirty="0">
                <a:solidFill>
                  <a:srgbClr val="000000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O objetivo principal das supervisões é </a:t>
            </a:r>
            <a:r>
              <a:rPr lang="pt-BR" b="1" dirty="0">
                <a:solidFill>
                  <a:srgbClr val="000000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verificar a manutenção das condições que ensejaram a certificação das Entidades Beneficentes de Assistência Social (CEBAS) conforme artigo nº 38 da Lei Complementar 187/2021 </a:t>
            </a:r>
            <a:r>
              <a:rPr lang="pt-BR" dirty="0">
                <a:solidFill>
                  <a:srgbClr val="000000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</a:rPr>
              <a:t>considerando os impactos, a capacidade de ampliação e universalização dos serviços prestados pelas entidades no campo da assistência social.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E8B1CE89-8DB2-7555-CFA0-3FD5D5EF0F2C}"/>
              </a:ext>
            </a:extLst>
          </p:cNvPr>
          <p:cNvSpPr/>
          <p:nvPr/>
        </p:nvSpPr>
        <p:spPr>
          <a:xfrm>
            <a:off x="574431" y="290899"/>
            <a:ext cx="4595446" cy="73143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70BF888F-5C4A-C0C7-79CA-8C7555E3E7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7760" y="340213"/>
            <a:ext cx="3798277" cy="623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4200" b="1">
                <a:solidFill>
                  <a:srgbClr val="C00000"/>
                </a:solidFill>
                <a:latin typeface="Poppins Light"/>
                <a:cs typeface="Calibri"/>
              </a:defRPr>
            </a:lvl1pPr>
          </a:lstStyle>
          <a:p>
            <a:r>
              <a:rPr lang="en-US" sz="35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Apresentação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9BEE693-51A6-8111-A50C-E23436F323F9}"/>
              </a:ext>
            </a:extLst>
          </p:cNvPr>
          <p:cNvSpPr txBox="1"/>
          <p:nvPr/>
        </p:nvSpPr>
        <p:spPr>
          <a:xfrm>
            <a:off x="576569" y="3064724"/>
            <a:ext cx="5517274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475EA8"/>
              </a:buClr>
              <a:buFont typeface="Arial,Sans-Serif" panose="020B0604020202020204" pitchFamily="34" charset="0"/>
              <a:buChar char="•"/>
            </a:pPr>
            <a:r>
              <a:rPr lang="pt-BR" sz="2000" dirty="0">
                <a:solidFill>
                  <a:srgbClr val="000000"/>
                </a:solidFill>
              </a:rPr>
              <a:t>Público atendido</a:t>
            </a:r>
            <a:endParaRPr lang="en-US" sz="20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475EA8"/>
              </a:buClr>
              <a:buFont typeface="Arial,Sans-Serif" panose="020B0604020202020204" pitchFamily="34" charset="0"/>
              <a:buChar char="•"/>
            </a:pPr>
            <a:r>
              <a:rPr lang="pt-BR" sz="2000" dirty="0">
                <a:solidFill>
                  <a:srgbClr val="000000"/>
                </a:solidFill>
                <a:ea typeface="Calibri"/>
                <a:cs typeface="Calibri"/>
              </a:rPr>
              <a:t>Tipo de atenção socioassistencial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475EA8"/>
              </a:buClr>
              <a:buFont typeface="Arial,Sans-Serif" panose="020B0604020202020204" pitchFamily="34" charset="0"/>
              <a:buChar char="•"/>
            </a:pPr>
            <a:r>
              <a:rPr lang="pt-BR" sz="2000" dirty="0">
                <a:solidFill>
                  <a:srgbClr val="000000"/>
                </a:solidFill>
                <a:ea typeface="Calibri"/>
                <a:cs typeface="Calibri"/>
              </a:rPr>
              <a:t>Receita superior a R$ 5 milhões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475EA8"/>
              </a:buClr>
              <a:buFont typeface="Arial,Sans-Serif" panose="020B0604020202020204" pitchFamily="34" charset="0"/>
              <a:buChar char="•"/>
            </a:pPr>
            <a:r>
              <a:rPr lang="pt-BR" sz="2000" dirty="0">
                <a:solidFill>
                  <a:srgbClr val="FF0000"/>
                </a:solidFill>
                <a:ea typeface="Calibri"/>
                <a:cs typeface="Calibri"/>
              </a:rPr>
              <a:t>Exercício de atividade comercial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475EA8"/>
              </a:buClr>
              <a:buFont typeface="Arial,Sans-Serif" panose="020B0604020202020204" pitchFamily="34" charset="0"/>
              <a:buChar char="•"/>
            </a:pPr>
            <a:r>
              <a:rPr lang="pt-BR" sz="2000" dirty="0">
                <a:solidFill>
                  <a:srgbClr val="000000"/>
                </a:solidFill>
                <a:ea typeface="Calibri"/>
                <a:cs typeface="Calibri"/>
              </a:rPr>
              <a:t>Discrepâncias em informações prestadas / indícios de irregularidades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4312FE9-F775-7A86-E177-DA30BA85F5F8}"/>
              </a:ext>
            </a:extLst>
          </p:cNvPr>
          <p:cNvSpPr txBox="1"/>
          <p:nvPr/>
        </p:nvSpPr>
        <p:spPr>
          <a:xfrm>
            <a:off x="7183776" y="2886689"/>
            <a:ext cx="3798995" cy="27666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475EA8"/>
              </a:buClr>
            </a:pPr>
            <a:r>
              <a:rPr lang="pt-BR" sz="1700" b="1" dirty="0">
                <a:ea typeface="Calibri"/>
                <a:cs typeface="Calibri"/>
              </a:rPr>
              <a:t>Estados selecionados 2025: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475EA8"/>
              </a:buClr>
              <a:buFont typeface="Arial,Sans-Serif" panose="020B0604020202020204" pitchFamily="34" charset="0"/>
              <a:buChar char="•"/>
            </a:pPr>
            <a:r>
              <a:rPr lang="pt-BR" sz="1700" dirty="0"/>
              <a:t>Norte: Tocantins e </a:t>
            </a:r>
            <a:r>
              <a:rPr lang="pt-BR" sz="1700" dirty="0">
                <a:highlight>
                  <a:srgbClr val="FFFF00"/>
                </a:highlight>
              </a:rPr>
              <a:t>Pará</a:t>
            </a:r>
            <a:endParaRPr lang="pt-BR" sz="1700" dirty="0">
              <a:highlight>
                <a:srgbClr val="FFFF00"/>
              </a:highlight>
              <a:ea typeface="Calibri"/>
              <a:cs typeface="Calibri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475EA8"/>
              </a:buClr>
              <a:buFont typeface="Arial,Sans-Serif" panose="020B0604020202020204" pitchFamily="34" charset="0"/>
              <a:buChar char="•"/>
            </a:pPr>
            <a:r>
              <a:rPr lang="pt-BR" sz="1700" dirty="0"/>
              <a:t>Nordeste</a:t>
            </a:r>
            <a:r>
              <a:rPr lang="pt-BR" sz="1700" dirty="0">
                <a:ea typeface="Calibri"/>
                <a:cs typeface="Calibri"/>
              </a:rPr>
              <a:t>: </a:t>
            </a:r>
            <a:r>
              <a:rPr lang="pt-BR" sz="1700" dirty="0">
                <a:highlight>
                  <a:srgbClr val="FFFF00"/>
                </a:highlight>
                <a:ea typeface="Calibri"/>
                <a:cs typeface="Calibri"/>
              </a:rPr>
              <a:t>Sergipe, Bahia </a:t>
            </a:r>
            <a:r>
              <a:rPr lang="pt-BR" sz="1700" dirty="0">
                <a:ea typeface="Calibri"/>
                <a:cs typeface="Calibri"/>
              </a:rPr>
              <a:t>e Ceará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475EA8"/>
              </a:buClr>
              <a:buFont typeface="Arial,Sans-Serif" panose="020B0604020202020204" pitchFamily="34" charset="0"/>
              <a:buChar char="•"/>
            </a:pPr>
            <a:r>
              <a:rPr lang="pt-BR" sz="1700" dirty="0">
                <a:ea typeface="Calibri"/>
                <a:cs typeface="Calibri"/>
              </a:rPr>
              <a:t>Centro-Oeste: </a:t>
            </a:r>
            <a:r>
              <a:rPr lang="pt-BR" sz="1700" dirty="0">
                <a:highlight>
                  <a:srgbClr val="FFFF00"/>
                </a:highlight>
                <a:ea typeface="Calibri"/>
                <a:cs typeface="Calibri"/>
              </a:rPr>
              <a:t>Mato Grosso</a:t>
            </a:r>
            <a:r>
              <a:rPr lang="pt-BR" sz="1700" dirty="0">
                <a:ea typeface="Calibri"/>
                <a:cs typeface="Calibri"/>
              </a:rPr>
              <a:t>, Mato Grosso do Sul e Brasília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475EA8"/>
              </a:buClr>
              <a:buFont typeface="Arial,Sans-Serif" panose="020B0604020202020204" pitchFamily="34" charset="0"/>
              <a:buChar char="•"/>
            </a:pPr>
            <a:r>
              <a:rPr lang="pt-BR" sz="1700" dirty="0">
                <a:ea typeface="Calibri"/>
                <a:cs typeface="Calibri"/>
              </a:rPr>
              <a:t>Sudeste: Minas Gerais e </a:t>
            </a:r>
            <a:r>
              <a:rPr lang="pt-BR" sz="1700" dirty="0">
                <a:highlight>
                  <a:srgbClr val="FFFF00"/>
                </a:highlight>
                <a:ea typeface="Calibri"/>
                <a:cs typeface="Calibri"/>
              </a:rPr>
              <a:t>São Paulo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475EA8"/>
              </a:buClr>
              <a:buFont typeface="Arial,Sans-Serif" panose="020B0604020202020204" pitchFamily="34" charset="0"/>
              <a:buChar char="•"/>
            </a:pPr>
            <a:r>
              <a:rPr lang="pt-BR" sz="1700" dirty="0">
                <a:ea typeface="Calibri"/>
                <a:cs typeface="Calibri"/>
              </a:rPr>
              <a:t>Sul: Paraná e </a:t>
            </a:r>
            <a:r>
              <a:rPr lang="pt-BR" sz="1700" dirty="0">
                <a:highlight>
                  <a:srgbClr val="FFFF00"/>
                </a:highlight>
                <a:ea typeface="Calibri"/>
                <a:cs typeface="Calibri"/>
              </a:rPr>
              <a:t>Santa Catarina</a:t>
            </a:r>
          </a:p>
        </p:txBody>
      </p:sp>
    </p:spTree>
    <p:extLst>
      <p:ext uri="{BB962C8B-B14F-4D97-AF65-F5344CB8AC3E}">
        <p14:creationId xmlns:p14="http://schemas.microsoft.com/office/powerpoint/2010/main" val="371105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B5F2D5-7B60-9203-C548-1BD4114A4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A5011173-2AC0-4128-5FAA-D35B669927EC}"/>
              </a:ext>
            </a:extLst>
          </p:cNvPr>
          <p:cNvSpPr/>
          <p:nvPr/>
        </p:nvSpPr>
        <p:spPr>
          <a:xfrm>
            <a:off x="586005" y="259860"/>
            <a:ext cx="9694403" cy="696183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124D8849-A6F6-D5DD-3CB8-2F8A840CBB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7760" y="328307"/>
            <a:ext cx="8257081" cy="6277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4200" b="1">
                <a:solidFill>
                  <a:srgbClr val="C00000"/>
                </a:solidFill>
                <a:latin typeface="Poppins Light"/>
                <a:cs typeface="Calibri"/>
              </a:defRPr>
            </a:lvl1pPr>
          </a:lstStyle>
          <a:p>
            <a:r>
              <a:rPr lang="en-US" sz="3500" dirty="0" err="1">
                <a:solidFill>
                  <a:schemeClr val="bg1"/>
                </a:solidFill>
                <a:latin typeface="Poppins"/>
                <a:cs typeface="Poppins"/>
              </a:rPr>
              <a:t>Fluxo</a:t>
            </a:r>
            <a:r>
              <a:rPr lang="en-US" sz="3500" dirty="0">
                <a:solidFill>
                  <a:schemeClr val="bg1"/>
                </a:solidFill>
                <a:latin typeface="Poppins"/>
                <a:cs typeface="Poppins"/>
              </a:rPr>
              <a:t> da </a:t>
            </a:r>
            <a:r>
              <a:rPr lang="en-US" sz="3500" dirty="0" err="1">
                <a:solidFill>
                  <a:schemeClr val="bg1"/>
                </a:solidFill>
                <a:latin typeface="Poppins"/>
                <a:cs typeface="Poppins"/>
              </a:rPr>
              <a:t>supervisão</a:t>
            </a:r>
            <a:r>
              <a:rPr lang="en-US" sz="3500" dirty="0">
                <a:solidFill>
                  <a:schemeClr val="bg1"/>
                </a:solidFill>
                <a:latin typeface="Poppins"/>
                <a:cs typeface="Poppins"/>
              </a:rPr>
              <a:t> in loco</a:t>
            </a:r>
            <a:endParaRPr lang="pt-BR" dirty="0">
              <a:solidFill>
                <a:schemeClr val="bg1"/>
              </a:solidFill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6255898-E1A5-F955-0563-070FED888C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2865044"/>
              </p:ext>
            </p:extLst>
          </p:nvPr>
        </p:nvGraphicFramePr>
        <p:xfrm>
          <a:off x="368153" y="1128896"/>
          <a:ext cx="11455694" cy="5624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37680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1AA015-EE49-2AA9-1E0F-2FC080348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3706CE31-2066-D36F-E877-82A298051CA0}"/>
              </a:ext>
            </a:extLst>
          </p:cNvPr>
          <p:cNvSpPr txBox="1"/>
          <p:nvPr/>
        </p:nvSpPr>
        <p:spPr>
          <a:xfrm>
            <a:off x="421788" y="1433569"/>
            <a:ext cx="5564898" cy="51706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475EA8"/>
              </a:buClr>
              <a:buFont typeface="Arial,Sans-Serif" panose="020B0604020202020204" pitchFamily="34" charset="0"/>
              <a:buChar char="•"/>
            </a:pPr>
            <a:r>
              <a:rPr lang="pt-BR" sz="2000" dirty="0">
                <a:solidFill>
                  <a:srgbClr val="000000"/>
                </a:solidFill>
              </a:rPr>
              <a:t>Equipe responsável pela supervisão: Leandro, Maria Amélia, Wiler, </a:t>
            </a:r>
            <a:r>
              <a:rPr lang="pt-BR" sz="2000" dirty="0" err="1">
                <a:solidFill>
                  <a:srgbClr val="000000"/>
                </a:solidFill>
              </a:rPr>
              <a:t>Kamilla</a:t>
            </a:r>
            <a:r>
              <a:rPr lang="pt-BR" sz="2000" dirty="0">
                <a:solidFill>
                  <a:srgbClr val="000000"/>
                </a:solidFill>
              </a:rPr>
              <a:t>, Marcos e Maria Luiza.</a:t>
            </a:r>
            <a:endParaRPr lang="en-US" sz="2000" dirty="0">
              <a:solidFill>
                <a:srgbClr val="000000"/>
              </a:solidFill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,Sans-Serif" panose="020B0604020202020204" pitchFamily="34" charset="0"/>
              <a:buChar char="•"/>
            </a:pPr>
            <a:endParaRPr lang="pt-BR" sz="2000" dirty="0">
              <a:solidFill>
                <a:srgbClr val="000000"/>
              </a:solidFill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475EA8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0000"/>
                </a:solidFill>
              </a:rPr>
              <a:t>49 supervisões realizadas entre os meses de março e julho de 2025.</a:t>
            </a:r>
            <a:endParaRPr lang="pt-BR" sz="20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475EA8"/>
              </a:buClr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475EA8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0000"/>
                </a:solidFill>
                <a:ea typeface="Calibri"/>
                <a:cs typeface="Calibri"/>
              </a:rPr>
              <a:t>Durante as supervisões é utilizado um instrumental padrão de coleta de dados, por meio de questões fechadas (objetivas) e questões abertas (subjetivas), com espaços para comentários, registro de observações e percepções ocorridas durante as visitas.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475EA8"/>
              </a:buClr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B298AE3E-F054-89F7-5F93-5F2C6C849FEC}"/>
              </a:ext>
            </a:extLst>
          </p:cNvPr>
          <p:cNvSpPr/>
          <p:nvPr/>
        </p:nvSpPr>
        <p:spPr>
          <a:xfrm>
            <a:off x="585317" y="280013"/>
            <a:ext cx="4595446" cy="73143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95EB3C34-3357-9F07-C5C9-0A5846917F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7760" y="340213"/>
            <a:ext cx="3798277" cy="623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4200" b="1">
                <a:solidFill>
                  <a:srgbClr val="C00000"/>
                </a:solidFill>
                <a:latin typeface="Poppins Light"/>
                <a:cs typeface="Calibri"/>
              </a:defRPr>
            </a:lvl1pPr>
          </a:lstStyle>
          <a:p>
            <a:r>
              <a:rPr lang="en-US" sz="3500" err="1">
                <a:solidFill>
                  <a:schemeClr val="bg1"/>
                </a:solidFill>
                <a:latin typeface="Poppins"/>
                <a:cs typeface="Poppins"/>
              </a:rPr>
              <a:t>Amostra</a:t>
            </a:r>
            <a:endParaRPr lang="en-US" sz="3500" err="1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5868B6E3-434D-E142-5EF7-8DEF354AB1C5}"/>
              </a:ext>
              <a:ext uri="{147F2762-F138-4A5C-976F-8EAC2B608ADB}">
                <a16:predDERef xmlns:a16="http://schemas.microsoft.com/office/drawing/2014/main" pred="{AB871DDE-D780-7774-CA3F-879BDA25EA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9385459"/>
              </p:ext>
            </p:extLst>
          </p:nvPr>
        </p:nvGraphicFramePr>
        <p:xfrm>
          <a:off x="6667661" y="975909"/>
          <a:ext cx="4949908" cy="4887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24209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D969B6-BB9A-92E1-9080-96EF7C507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145E8C65-C14D-3F2C-BA49-13FD3BC44E8D}"/>
              </a:ext>
            </a:extLst>
          </p:cNvPr>
          <p:cNvSpPr/>
          <p:nvPr/>
        </p:nvSpPr>
        <p:spPr>
          <a:xfrm>
            <a:off x="574430" y="318309"/>
            <a:ext cx="6590621" cy="70402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E03DF269-0B2D-9253-58D8-51BEB1756B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1878" y="356451"/>
            <a:ext cx="6593174" cy="6277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4200" b="1">
                <a:solidFill>
                  <a:srgbClr val="C00000"/>
                </a:solidFill>
                <a:latin typeface="Poppins Light"/>
                <a:cs typeface="Calibri"/>
              </a:defRPr>
            </a:lvl1pPr>
          </a:lstStyle>
          <a:p>
            <a:r>
              <a:rPr lang="en-US" sz="3500" dirty="0" err="1">
                <a:solidFill>
                  <a:schemeClr val="bg1"/>
                </a:solidFill>
                <a:latin typeface="Poppins"/>
                <a:cs typeface="Poppins"/>
              </a:rPr>
              <a:t>Perfil</a:t>
            </a:r>
            <a:r>
              <a:rPr lang="en-US" sz="3500" dirty="0">
                <a:solidFill>
                  <a:schemeClr val="bg1"/>
                </a:solidFill>
                <a:latin typeface="Poppins"/>
                <a:cs typeface="Poppins"/>
              </a:rPr>
              <a:t> dos </a:t>
            </a:r>
            <a:r>
              <a:rPr lang="en-US" sz="3500" dirty="0" err="1">
                <a:solidFill>
                  <a:schemeClr val="bg1"/>
                </a:solidFill>
                <a:latin typeface="Poppins"/>
                <a:cs typeface="Poppins"/>
              </a:rPr>
              <a:t>respondentes</a:t>
            </a:r>
            <a:endParaRPr lang="en-US" sz="3500" dirty="0">
              <a:solidFill>
                <a:schemeClr val="bg1"/>
              </a:solidFill>
              <a:latin typeface="Poppins"/>
              <a:cs typeface="Poppins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AB871DDE-D780-7774-CA3F-879BDA25EA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4870120"/>
              </p:ext>
            </p:extLst>
          </p:nvPr>
        </p:nvGraphicFramePr>
        <p:xfrm>
          <a:off x="571878" y="1605886"/>
          <a:ext cx="6708598" cy="4054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2771E2A4-DEDA-8F5B-A2A1-26F3BD5089D1}"/>
              </a:ext>
            </a:extLst>
          </p:cNvPr>
          <p:cNvSpPr txBox="1"/>
          <p:nvPr/>
        </p:nvSpPr>
        <p:spPr>
          <a:xfrm>
            <a:off x="7874848" y="2286468"/>
            <a:ext cx="3544454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t-BR" dirty="0">
                <a:highlight>
                  <a:srgbClr val="FFFF00"/>
                </a:highlight>
                <a:ea typeface="Calibri"/>
                <a:cs typeface="Calibri"/>
              </a:rPr>
              <a:t>Nas supervisões destaca-se que os profissionais do Serviço Social formam o maior contingente das equipes técnicas que participam no processo de protocolar e acompanhar os pedidos da Certificação CEBAS nas plataformas. </a:t>
            </a:r>
          </a:p>
        </p:txBody>
      </p:sp>
    </p:spTree>
    <p:extLst>
      <p:ext uri="{BB962C8B-B14F-4D97-AF65-F5344CB8AC3E}">
        <p14:creationId xmlns:p14="http://schemas.microsoft.com/office/powerpoint/2010/main" val="3289660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8615E2-7E7C-A00A-2F13-1CC2FCE4E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B45E31C3-E5D1-85D8-17F4-8190D5713DBA}"/>
              </a:ext>
            </a:extLst>
          </p:cNvPr>
          <p:cNvSpPr/>
          <p:nvPr/>
        </p:nvSpPr>
        <p:spPr>
          <a:xfrm>
            <a:off x="261915" y="147874"/>
            <a:ext cx="7597571" cy="660164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B4146B15-8C61-7C6D-2041-F7CD0FF64F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1915" y="183336"/>
            <a:ext cx="8030392" cy="6277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4200" b="1">
                <a:solidFill>
                  <a:srgbClr val="C00000"/>
                </a:solidFill>
                <a:latin typeface="Poppins Light"/>
                <a:cs typeface="Calibri"/>
              </a:defRPr>
            </a:lvl1pPr>
          </a:lstStyle>
          <a:p>
            <a:r>
              <a:rPr lang="en-US" sz="3500" dirty="0" err="1">
                <a:solidFill>
                  <a:schemeClr val="bg1"/>
                </a:solidFill>
                <a:latin typeface="Poppins"/>
                <a:cs typeface="Poppins"/>
              </a:rPr>
              <a:t>Provisões</a:t>
            </a:r>
            <a:r>
              <a:rPr lang="en-US" sz="3500" dirty="0">
                <a:solidFill>
                  <a:schemeClr val="bg1"/>
                </a:solidFill>
                <a:latin typeface="Poppins"/>
                <a:cs typeface="Poppins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Poppins"/>
                <a:cs typeface="Poppins"/>
              </a:rPr>
              <a:t>socioassistenciais</a:t>
            </a:r>
            <a:endParaRPr lang="pt-BR" dirty="0">
              <a:solidFill>
                <a:schemeClr val="bg1"/>
              </a:solidFill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645D711F-6265-C494-8AE7-F1D06F5CF4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7055538"/>
              </p:ext>
            </p:extLst>
          </p:nvPr>
        </p:nvGraphicFramePr>
        <p:xfrm>
          <a:off x="1023415" y="843500"/>
          <a:ext cx="10145170" cy="5363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07791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7EC520-EE91-672B-CAE2-32D164C3B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E6438242-90D6-1176-B71C-ACC3756D5937}"/>
              </a:ext>
            </a:extLst>
          </p:cNvPr>
          <p:cNvSpPr/>
          <p:nvPr/>
        </p:nvSpPr>
        <p:spPr>
          <a:xfrm>
            <a:off x="782776" y="302303"/>
            <a:ext cx="7355616" cy="660164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14096F22-AB77-6968-4AA8-69D753D5EB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09532" y="334731"/>
            <a:ext cx="8030392" cy="6277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4200" b="1">
                <a:solidFill>
                  <a:srgbClr val="C00000"/>
                </a:solidFill>
                <a:latin typeface="Poppins Light"/>
                <a:cs typeface="Calibri"/>
              </a:defRPr>
            </a:lvl1pPr>
          </a:lstStyle>
          <a:p>
            <a:r>
              <a:rPr lang="en-US" sz="3500" dirty="0" err="1">
                <a:solidFill>
                  <a:schemeClr val="bg1"/>
                </a:solidFill>
                <a:latin typeface="Poppins"/>
                <a:cs typeface="Poppins"/>
              </a:rPr>
              <a:t>Outras</a:t>
            </a:r>
            <a:r>
              <a:rPr lang="en-US" sz="3500" dirty="0">
                <a:solidFill>
                  <a:schemeClr val="bg1"/>
                </a:solidFill>
                <a:latin typeface="Poppins"/>
                <a:cs typeface="Poppins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Poppins"/>
                <a:cs typeface="Poppins"/>
              </a:rPr>
              <a:t>atividades</a:t>
            </a:r>
            <a:r>
              <a:rPr lang="en-US" sz="3500" dirty="0">
                <a:solidFill>
                  <a:schemeClr val="bg1"/>
                </a:solidFill>
                <a:latin typeface="Poppins"/>
                <a:cs typeface="Poppins"/>
              </a:rPr>
              <a:t> das OSCs</a:t>
            </a:r>
            <a:endParaRPr lang="pt-BR" dirty="0">
              <a:solidFill>
                <a:schemeClr val="bg1"/>
              </a:solidFill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436C95F5-2F57-C200-3255-35CB9EE8AA81}"/>
              </a:ext>
              <a:ext uri="{147F2762-F138-4A5C-976F-8EAC2B608ADB}">
                <a16:predDERef xmlns:a16="http://schemas.microsoft.com/office/drawing/2014/main" pred="{DB03F110-B9F9-329E-599C-C042FEB269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5073568"/>
              </p:ext>
            </p:extLst>
          </p:nvPr>
        </p:nvGraphicFramePr>
        <p:xfrm>
          <a:off x="4123059" y="2210850"/>
          <a:ext cx="379216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8DA5C1DC-C435-175B-9655-715EFE5A73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800778"/>
              </p:ext>
            </p:extLst>
          </p:nvPr>
        </p:nvGraphicFramePr>
        <p:xfrm>
          <a:off x="8138392" y="1742896"/>
          <a:ext cx="3826447" cy="3736895"/>
        </p:xfrm>
        <a:graphic>
          <a:graphicData uri="http://schemas.openxmlformats.org/drawingml/2006/table">
            <a:tbl>
              <a:tblPr bandRow="1">
                <a:tableStyleId>{912C8C85-51F0-491E-9774-3900AFEF0FD7}</a:tableStyleId>
              </a:tblPr>
              <a:tblGrid>
                <a:gridCol w="3826447">
                  <a:extLst>
                    <a:ext uri="{9D8B030D-6E8A-4147-A177-3AD203B41FA5}">
                      <a16:colId xmlns:a16="http://schemas.microsoft.com/office/drawing/2014/main" val="1822458713"/>
                    </a:ext>
                  </a:extLst>
                </a:gridCol>
              </a:tblGrid>
              <a:tr h="300037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Rádio comunitária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5666504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Oferta de cursos para conselheiros tutelares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14131658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Doações órtese e próteses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4765410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Aula particular de Hidroginástica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8166646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Acolhimento Privado 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158121286"/>
                  </a:ext>
                </a:extLst>
              </a:tr>
              <a:tr h="26789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u="none" strike="noStrike" noProof="0">
                          <a:solidFill>
                            <a:schemeClr val="tx1"/>
                          </a:solidFill>
                          <a:effectLst/>
                        </a:rPr>
                        <a:t>gestão de equipamentos públicos</a:t>
                      </a:r>
                      <a:endParaRPr lang="pt-BR" sz="140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0110206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Atividades esportivas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13730691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Oficinas diversas 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2587803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Oferta bolsas de ensino 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12820533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Consultório odontológico 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42555565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Telemarketing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4639146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Consultório médico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4246670391"/>
                  </a:ext>
                </a:extLst>
              </a:tr>
              <a:tr h="48220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u="none" strike="noStrike" noProof="0" dirty="0">
                          <a:solidFill>
                            <a:schemeClr val="tx1"/>
                          </a:solidFill>
                          <a:effectLst/>
                        </a:rPr>
                        <a:t>Gestão de unidade de semiliberdade do sistema socioeducativo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23459880"/>
                  </a:ext>
                </a:extLst>
              </a:tr>
            </a:tbl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DB03F110-B9F9-329E-599C-C042FEB269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5540661"/>
              </p:ext>
            </p:extLst>
          </p:nvPr>
        </p:nvGraphicFramePr>
        <p:xfrm>
          <a:off x="104172" y="2216593"/>
          <a:ext cx="379216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39841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5BCC9E-CE27-29EE-895C-232F51D94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BE75EDC8-DBA2-17F8-52CE-136CDBB97A17}"/>
              </a:ext>
            </a:extLst>
          </p:cNvPr>
          <p:cNvSpPr/>
          <p:nvPr/>
        </p:nvSpPr>
        <p:spPr>
          <a:xfrm>
            <a:off x="574431" y="334755"/>
            <a:ext cx="10477646" cy="66016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B1233404-7E91-33AF-116F-86E75366AE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4431" y="367183"/>
            <a:ext cx="10168377" cy="627736"/>
          </a:xfrm>
          <a:prstGeom prst="rect">
            <a:avLst/>
          </a:prstGeom>
          <a:solidFill>
            <a:srgbClr val="7030A0"/>
          </a:solidFill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4200" b="1">
                <a:solidFill>
                  <a:srgbClr val="C00000"/>
                </a:solidFill>
                <a:latin typeface="Poppins Light"/>
                <a:cs typeface="Calibri"/>
              </a:defRPr>
            </a:lvl1pPr>
          </a:lstStyle>
          <a:p>
            <a:r>
              <a:rPr lang="en-US" sz="3500" dirty="0">
                <a:solidFill>
                  <a:schemeClr val="bg1"/>
                </a:solidFill>
                <a:latin typeface="Poppins"/>
                <a:cs typeface="Poppins"/>
              </a:rPr>
              <a:t>Formas de </a:t>
            </a:r>
            <a:r>
              <a:rPr lang="en-US" sz="3500" dirty="0" err="1">
                <a:solidFill>
                  <a:schemeClr val="bg1"/>
                </a:solidFill>
                <a:latin typeface="Poppins"/>
                <a:cs typeface="Poppins"/>
              </a:rPr>
              <a:t>acesso</a:t>
            </a:r>
            <a:r>
              <a:rPr lang="en-US" sz="3500" dirty="0">
                <a:solidFill>
                  <a:schemeClr val="bg1"/>
                </a:solidFill>
                <a:latin typeface="Poppins"/>
                <a:cs typeface="Poppins"/>
              </a:rPr>
              <a:t> do </a:t>
            </a:r>
            <a:r>
              <a:rPr lang="en-US" sz="3500" dirty="0" err="1">
                <a:solidFill>
                  <a:schemeClr val="bg1"/>
                </a:solidFill>
                <a:latin typeface="Poppins"/>
                <a:cs typeface="Poppins"/>
              </a:rPr>
              <a:t>usuário</a:t>
            </a:r>
            <a:r>
              <a:rPr lang="en-US" sz="3500" dirty="0">
                <a:solidFill>
                  <a:schemeClr val="bg1"/>
                </a:solidFill>
                <a:latin typeface="Poppins"/>
                <a:cs typeface="Poppins"/>
              </a:rPr>
              <a:t> à </a:t>
            </a:r>
            <a:r>
              <a:rPr lang="en-US" sz="3500" dirty="0" err="1">
                <a:solidFill>
                  <a:schemeClr val="bg1"/>
                </a:solidFill>
                <a:latin typeface="Poppins"/>
                <a:cs typeface="Poppins"/>
              </a:rPr>
              <a:t>entidade</a:t>
            </a:r>
            <a:endParaRPr lang="pt-BR" dirty="0">
              <a:solidFill>
                <a:schemeClr val="bg1"/>
              </a:solidFill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9C311792-6722-C0BD-C98C-6D078A8A1D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0410389"/>
              </p:ext>
            </p:extLst>
          </p:nvPr>
        </p:nvGraphicFramePr>
        <p:xfrm>
          <a:off x="1400537" y="1203645"/>
          <a:ext cx="9153505" cy="4977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22884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EE19F4-AE34-F08E-D203-7B0934537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898AA921-F19F-BBCD-D416-2A133449A042}"/>
              </a:ext>
            </a:extLst>
          </p:cNvPr>
          <p:cNvSpPr/>
          <p:nvPr/>
        </p:nvSpPr>
        <p:spPr>
          <a:xfrm>
            <a:off x="609156" y="557118"/>
            <a:ext cx="7157458" cy="73143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6A68929C-66C8-CD64-EE82-3CDD502F2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156" y="531107"/>
            <a:ext cx="8283498" cy="783451"/>
          </a:xfrm>
          <a:solidFill>
            <a:srgbClr val="7030A0"/>
          </a:solidFill>
        </p:spPr>
        <p:txBody>
          <a:bodyPr>
            <a:normAutofit/>
          </a:bodyPr>
          <a:lstStyle/>
          <a:p>
            <a:pPr algn="just"/>
            <a:r>
              <a:rPr lang="pt-BR" sz="3400" b="1" dirty="0">
                <a:solidFill>
                  <a:schemeClr val="bg1"/>
                </a:solidFill>
                <a:latin typeface="+mn-lt"/>
                <a:cs typeface="Poppins Light"/>
              </a:rPr>
              <a:t>Dados Gerais de Certificação CEBAS</a:t>
            </a:r>
            <a:endParaRPr lang="pt-BR" sz="3400" b="1" dirty="0">
              <a:solidFill>
                <a:schemeClr val="bg1"/>
              </a:solidFill>
              <a:latin typeface="+mn-lt"/>
              <a:ea typeface="Calibri"/>
              <a:cs typeface="Poppins Light"/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7AF77A3-20A2-8177-4DB8-F93BA8193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0793" y="1704669"/>
            <a:ext cx="8474927" cy="350347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lnSpc>
                <a:spcPct val="130000"/>
              </a:lnSpc>
              <a:buNone/>
            </a:pPr>
            <a:r>
              <a:rPr lang="pt-BR" sz="2000" dirty="0">
                <a:cs typeface="Poppins Light"/>
              </a:rPr>
              <a:t>O histórico acumulado de requerimentos de certificação no Ministério do Desenvolvimento e Assistência Social, Família e Combate à Fome totaliza 32.925 processos – decididos e não decididos; e distribuídos - por todos os 26 estados e Distrito Federal, atuando em 2.050 municípios.</a:t>
            </a:r>
          </a:p>
          <a:p>
            <a:pPr marL="0" indent="0" algn="just">
              <a:lnSpc>
                <a:spcPct val="130000"/>
              </a:lnSpc>
              <a:buNone/>
            </a:pPr>
            <a:endParaRPr lang="pt-BR" sz="2000" dirty="0">
              <a:cs typeface="Poppins Light" panose="00000400000000000000" pitchFamily="2" charset="0"/>
            </a:endParaRPr>
          </a:p>
          <a:p>
            <a:pPr marL="0" indent="0" algn="just">
              <a:lnSpc>
                <a:spcPct val="130000"/>
              </a:lnSpc>
              <a:buNone/>
            </a:pPr>
            <a:r>
              <a:rPr lang="pt-BR" sz="2000" dirty="0">
                <a:cs typeface="Poppins Light"/>
              </a:rPr>
              <a:t>A seguir serão apresentadas as informações sobre os processos de Certificação e Supervisão, de </a:t>
            </a:r>
            <a:r>
              <a:rPr lang="pt-BR" sz="2000" b="1" dirty="0">
                <a:cs typeface="Poppins Light"/>
              </a:rPr>
              <a:t>janeiro a julho de 2025</a:t>
            </a:r>
            <a:r>
              <a:rPr lang="pt-BR" sz="2000" dirty="0">
                <a:cs typeface="Poppins Light"/>
              </a:rPr>
              <a:t>, bem como outras informações relevantes.</a:t>
            </a:r>
            <a:endParaRPr lang="pt-BR" sz="2000" dirty="0">
              <a:ea typeface="Calibri Light"/>
              <a:cs typeface="Poppins Light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89FBD61-B661-F5B4-0D67-A1618D37BD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33310" r="8758" b="36338"/>
          <a:stretch/>
        </p:blipFill>
        <p:spPr>
          <a:xfrm>
            <a:off x="8626849" y="5441796"/>
            <a:ext cx="3271502" cy="66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98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8B9845-4C67-3B54-2AA7-27BA2FEDA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457B2D82-D797-8769-67E2-B09FBFDBA1AE}"/>
              </a:ext>
            </a:extLst>
          </p:cNvPr>
          <p:cNvSpPr/>
          <p:nvPr/>
        </p:nvSpPr>
        <p:spPr>
          <a:xfrm>
            <a:off x="4415699" y="1253973"/>
            <a:ext cx="1832729" cy="135043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6BF08BFB-32C7-B561-C934-292C8CC5E240}"/>
              </a:ext>
            </a:extLst>
          </p:cNvPr>
          <p:cNvSpPr/>
          <p:nvPr/>
        </p:nvSpPr>
        <p:spPr>
          <a:xfrm>
            <a:off x="574431" y="334755"/>
            <a:ext cx="6771805" cy="660164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056F4088-E1A0-F877-07DF-9CC0321425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2565" y="372428"/>
            <a:ext cx="8030392" cy="6277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4200" b="1">
                <a:solidFill>
                  <a:srgbClr val="C00000"/>
                </a:solidFill>
                <a:latin typeface="Poppins Light"/>
                <a:cs typeface="Calibri"/>
              </a:defRPr>
            </a:lvl1pPr>
          </a:lstStyle>
          <a:p>
            <a:r>
              <a:rPr lang="en-US" sz="3500" dirty="0">
                <a:solidFill>
                  <a:schemeClr val="bg1"/>
                </a:solidFill>
                <a:latin typeface="Poppins"/>
                <a:cs typeface="Poppins"/>
              </a:rPr>
              <a:t>Público</a:t>
            </a:r>
            <a:endParaRPr lang="pt-BR" dirty="0"/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E8700776-6190-2C08-F8C1-4DD9C632EE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8158659"/>
              </p:ext>
            </p:extLst>
          </p:nvPr>
        </p:nvGraphicFramePr>
        <p:xfrm>
          <a:off x="363253" y="1713472"/>
          <a:ext cx="6123410" cy="3620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BA7C892B-EE30-959D-CE18-5085A99386C5}"/>
              </a:ext>
            </a:extLst>
          </p:cNvPr>
          <p:cNvGraphicFramePr>
            <a:graphicFrameLocks noGrp="1"/>
          </p:cNvGraphicFramePr>
          <p:nvPr/>
        </p:nvGraphicFramePr>
        <p:xfrm>
          <a:off x="4590058" y="1359440"/>
          <a:ext cx="1659622" cy="111442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59622">
                  <a:extLst>
                    <a:ext uri="{9D8B030D-6E8A-4147-A177-3AD203B41FA5}">
                      <a16:colId xmlns:a16="http://schemas.microsoft.com/office/drawing/2014/main" val="246222386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171450" indent="-171450" fontAlgn="b">
                        <a:buFont typeface="Arial"/>
                        <a:buChar char="•"/>
                      </a:pPr>
                      <a:r>
                        <a:rPr lang="pt-BR" sz="110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Pop rua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63231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71450" indent="-171450" fontAlgn="b">
                        <a:buFont typeface="Arial"/>
                        <a:buChar char="•"/>
                      </a:pPr>
                      <a:r>
                        <a:rPr lang="pt-BR" sz="110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Migrantes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27771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71450" indent="-171450" fontAlgn="b">
                        <a:buFont typeface="Arial"/>
                        <a:buChar char="•"/>
                      </a:pPr>
                      <a:r>
                        <a:rPr lang="pt-BR" sz="1100">
                          <a:solidFill>
                            <a:srgbClr val="C00000"/>
                          </a:solidFill>
                          <a:effectLst/>
                          <a:latin typeface="Aptos Narrow"/>
                        </a:rPr>
                        <a:t>Pessoas com hanseníase</a:t>
                      </a:r>
                      <a:endParaRPr lang="pt-BR" sz="1100" err="1">
                        <a:solidFill>
                          <a:srgbClr val="C00000"/>
                        </a:solidFill>
                        <a:effectLst/>
                        <a:latin typeface="Aptos Narrow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85798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71450" indent="-171450" fontAlgn="b">
                        <a:buFont typeface="Arial"/>
                        <a:buChar char="•"/>
                      </a:pPr>
                      <a:r>
                        <a:rPr lang="pt-BR" sz="110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Entidades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2658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71450" indent="-171450" fontAlgn="b">
                        <a:buFont typeface="Arial"/>
                        <a:buChar char="•"/>
                      </a:pPr>
                      <a:r>
                        <a:rPr lang="pt-BR" sz="110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Pessoas com câncer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5337186"/>
                  </a:ext>
                </a:extLst>
              </a:tr>
            </a:tbl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37598C65-6345-AE2C-EC2C-BDEA4C6884CB}"/>
              </a:ext>
              <a:ext uri="{147F2762-F138-4A5C-976F-8EAC2B608ADB}">
                <a16:predDERef xmlns:a16="http://schemas.microsoft.com/office/drawing/2014/main" pred="{E8700776-6190-2C08-F8C1-4DD9C632EE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7873210"/>
              </p:ext>
            </p:extLst>
          </p:nvPr>
        </p:nvGraphicFramePr>
        <p:xfrm>
          <a:off x="6974561" y="1976610"/>
          <a:ext cx="5185985" cy="3362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" name="Conector de Seta Reta 1">
            <a:extLst>
              <a:ext uri="{FF2B5EF4-FFF2-40B4-BE49-F238E27FC236}">
                <a16:creationId xmlns:a16="http://schemas.microsoft.com/office/drawing/2014/main" id="{FC00D3EB-D44B-B3F5-D01D-1CF08B6194A4}"/>
              </a:ext>
            </a:extLst>
          </p:cNvPr>
          <p:cNvCxnSpPr/>
          <p:nvPr/>
        </p:nvCxnSpPr>
        <p:spPr>
          <a:xfrm>
            <a:off x="2713181" y="2424545"/>
            <a:ext cx="1627909" cy="2309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208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B28E16-4428-3723-AE80-85DC4F21F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E9EB0E9D-F815-F674-0364-4559D89FB2A5}"/>
              </a:ext>
            </a:extLst>
          </p:cNvPr>
          <p:cNvSpPr/>
          <p:nvPr/>
        </p:nvSpPr>
        <p:spPr>
          <a:xfrm>
            <a:off x="4823694" y="3158807"/>
            <a:ext cx="1832729" cy="160808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CE6A7AF6-32CA-04E4-B040-33065D84BF83}"/>
              </a:ext>
            </a:extLst>
          </p:cNvPr>
          <p:cNvSpPr/>
          <p:nvPr/>
        </p:nvSpPr>
        <p:spPr>
          <a:xfrm>
            <a:off x="574431" y="334755"/>
            <a:ext cx="6771805" cy="660164"/>
          </a:xfrm>
          <a:prstGeom prst="roundRect">
            <a:avLst/>
          </a:prstGeom>
          <a:solidFill>
            <a:srgbClr val="7030A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328307AA-83D3-E8A2-FC2D-3C9AE05134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4431" y="403360"/>
            <a:ext cx="8030392" cy="6277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4200" b="1">
                <a:solidFill>
                  <a:srgbClr val="C00000"/>
                </a:solidFill>
                <a:latin typeface="Poppins Light"/>
                <a:cs typeface="Calibri"/>
              </a:defRPr>
            </a:lvl1pPr>
          </a:lstStyle>
          <a:p>
            <a:r>
              <a:rPr lang="en-US" sz="3500" dirty="0" err="1">
                <a:solidFill>
                  <a:schemeClr val="bg1"/>
                </a:solidFill>
                <a:latin typeface="Poppins"/>
                <a:cs typeface="Poppins"/>
              </a:rPr>
              <a:t>Recursos</a:t>
            </a:r>
            <a:r>
              <a:rPr lang="en-US" sz="3500" dirty="0">
                <a:solidFill>
                  <a:schemeClr val="bg1"/>
                </a:solidFill>
                <a:latin typeface="Poppins"/>
                <a:cs typeface="Poppins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Poppins"/>
                <a:cs typeface="Poppins"/>
              </a:rPr>
              <a:t>humanos</a:t>
            </a:r>
            <a:endParaRPr lang="pt-BR" dirty="0">
              <a:solidFill>
                <a:schemeClr val="bg1"/>
              </a:solidFill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C17650E5-09AC-8DAE-F3E1-79CCDF96780C}"/>
              </a:ext>
            </a:extLst>
          </p:cNvPr>
          <p:cNvGraphicFramePr>
            <a:graphicFrameLocks noGrp="1"/>
          </p:cNvGraphicFramePr>
          <p:nvPr/>
        </p:nvGraphicFramePr>
        <p:xfrm>
          <a:off x="4991740" y="3241183"/>
          <a:ext cx="1659622" cy="145184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59622">
                  <a:extLst>
                    <a:ext uri="{9D8B030D-6E8A-4147-A177-3AD203B41FA5}">
                      <a16:colId xmlns:a16="http://schemas.microsoft.com/office/drawing/2014/main" val="246222386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pt-BR" sz="110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As secretarias que mais cedem os servidores são: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63231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71450" indent="-171450" fontAlgn="b">
                        <a:buFont typeface="Arial"/>
                        <a:buChar char="•"/>
                      </a:pPr>
                      <a:r>
                        <a:rPr lang="pt-BR" sz="1100" b="1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Educação</a:t>
                      </a:r>
                      <a:r>
                        <a:rPr lang="pt-BR" sz="110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 (município)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27771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71450" indent="-171450" fontAlgn="b">
                        <a:buFont typeface="Arial"/>
                        <a:buChar char="•"/>
                      </a:pPr>
                      <a:r>
                        <a:rPr lang="pt-BR" sz="1100" b="1">
                          <a:solidFill>
                            <a:srgbClr val="C00000"/>
                          </a:solidFill>
                          <a:effectLst/>
                          <a:latin typeface="Aptos Narrow"/>
                        </a:rPr>
                        <a:t>Educação</a:t>
                      </a:r>
                      <a:r>
                        <a:rPr lang="pt-BR" sz="1100">
                          <a:solidFill>
                            <a:srgbClr val="C00000"/>
                          </a:solidFill>
                          <a:effectLst/>
                          <a:latin typeface="Aptos Narrow"/>
                        </a:rPr>
                        <a:t> (estado)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8579899"/>
                  </a:ext>
                </a:extLst>
              </a:tr>
              <a:tr h="225028">
                <a:tc>
                  <a:txBody>
                    <a:bodyPr/>
                    <a:lstStyle/>
                    <a:p>
                      <a:pPr marL="171450" indent="-171450" fontAlgn="b">
                        <a:buFont typeface="Arial"/>
                        <a:buChar char="•"/>
                      </a:pPr>
                      <a:r>
                        <a:rPr lang="pt-BR" sz="1100" b="1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Saúde</a:t>
                      </a:r>
                      <a:r>
                        <a:rPr lang="pt-BR" sz="110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 (município)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2658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171450" indent="-171450" fontAlgn="b">
                        <a:buFont typeface="Arial"/>
                        <a:buChar char="•"/>
                      </a:pPr>
                      <a:r>
                        <a:rPr lang="pt-BR" sz="1100" b="1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Assistência Social</a:t>
                      </a:r>
                      <a:r>
                        <a:rPr lang="pt-BR" sz="110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 (município)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5337186"/>
                  </a:ext>
                </a:extLst>
              </a:tr>
            </a:tbl>
          </a:graphicData>
        </a:graphic>
      </p:graphicFrame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020A6095-B207-63AA-90AC-B8F6214ABA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1613800"/>
              </p:ext>
            </p:extLst>
          </p:nvPr>
        </p:nvGraphicFramePr>
        <p:xfrm>
          <a:off x="330360" y="125298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32559591-A579-BFA0-C0CB-FD6E53AE9ADD}"/>
              </a:ext>
            </a:extLst>
          </p:cNvPr>
          <p:cNvSpPr/>
          <p:nvPr/>
        </p:nvSpPr>
        <p:spPr>
          <a:xfrm>
            <a:off x="4826103" y="4729208"/>
            <a:ext cx="1832729" cy="103596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627EA6F4-8715-3462-4DAD-C9AD5A003588}"/>
              </a:ext>
            </a:extLst>
          </p:cNvPr>
          <p:cNvGraphicFramePr>
            <a:graphicFrameLocks noGrp="1"/>
          </p:cNvGraphicFramePr>
          <p:nvPr/>
        </p:nvGraphicFramePr>
        <p:xfrm>
          <a:off x="4901786" y="4911754"/>
          <a:ext cx="1659622" cy="72580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59622">
                  <a:extLst>
                    <a:ext uri="{9D8B030D-6E8A-4147-A177-3AD203B41FA5}">
                      <a16:colId xmlns:a16="http://schemas.microsoft.com/office/drawing/2014/main" val="246222386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lvl="0" algn="just">
                        <a:buNone/>
                      </a:pPr>
                      <a:r>
                        <a:rPr lang="pt-BR" sz="1100">
                          <a:solidFill>
                            <a:srgbClr val="C00000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</a:rPr>
                        <a:t>Houve um caso em que todos os profissionais de referência são cedidos pelo estado.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6323120"/>
                  </a:ext>
                </a:extLst>
              </a:tr>
            </a:tbl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88000F99-D02B-73EF-9AF7-58CFE1D835FA}"/>
              </a:ext>
              <a:ext uri="{147F2762-F138-4A5C-976F-8EAC2B608ADB}">
                <a16:predDERef xmlns:a16="http://schemas.microsoft.com/office/drawing/2014/main" pred="{020A6095-B207-63AA-90AC-B8F6214ABA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1320069"/>
              </p:ext>
            </p:extLst>
          </p:nvPr>
        </p:nvGraphicFramePr>
        <p:xfrm>
          <a:off x="330359" y="3993991"/>
          <a:ext cx="3919641" cy="2271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2D1F4B2F-C8D2-BE00-1CFB-0EFDD4D16799}"/>
              </a:ext>
              <a:ext uri="{147F2762-F138-4A5C-976F-8EAC2B608ADB}">
                <a16:predDERef xmlns:a16="http://schemas.microsoft.com/office/drawing/2014/main" pred="{17BF1074-961C-2BAA-1675-9D2C24CB28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5656662"/>
              </p:ext>
            </p:extLst>
          </p:nvPr>
        </p:nvGraphicFramePr>
        <p:xfrm>
          <a:off x="6864921" y="1227080"/>
          <a:ext cx="4572000" cy="4856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3" name="Conector: Angulado 2">
            <a:extLst>
              <a:ext uri="{FF2B5EF4-FFF2-40B4-BE49-F238E27FC236}">
                <a16:creationId xmlns:a16="http://schemas.microsoft.com/office/drawing/2014/main" id="{9B8E1CF3-B9E8-3353-9613-D546E64F0D18}"/>
              </a:ext>
            </a:extLst>
          </p:cNvPr>
          <p:cNvCxnSpPr/>
          <p:nvPr/>
        </p:nvCxnSpPr>
        <p:spPr>
          <a:xfrm>
            <a:off x="2620818" y="3844636"/>
            <a:ext cx="2158999" cy="311726"/>
          </a:xfrm>
          <a:prstGeom prst="bentConnector3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: Angulado 7">
            <a:extLst>
              <a:ext uri="{FF2B5EF4-FFF2-40B4-BE49-F238E27FC236}">
                <a16:creationId xmlns:a16="http://schemas.microsoft.com/office/drawing/2014/main" id="{C4123C77-A242-F142-94CE-C8FCB7626940}"/>
              </a:ext>
            </a:extLst>
          </p:cNvPr>
          <p:cNvCxnSpPr/>
          <p:nvPr/>
        </p:nvCxnSpPr>
        <p:spPr>
          <a:xfrm>
            <a:off x="4225636" y="4156363"/>
            <a:ext cx="519545" cy="1027545"/>
          </a:xfrm>
          <a:prstGeom prst="bentConnector3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075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FBF831-F5F8-81CE-5AE1-78A9E20E8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454A2D3B-E010-35AC-EC07-5D8F34C6B673}"/>
              </a:ext>
            </a:extLst>
          </p:cNvPr>
          <p:cNvSpPr/>
          <p:nvPr/>
        </p:nvSpPr>
        <p:spPr>
          <a:xfrm>
            <a:off x="574431" y="334755"/>
            <a:ext cx="6771805" cy="660164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AE621890-53F3-A4C8-A659-94D36D236D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0931" y="400047"/>
            <a:ext cx="8030392" cy="6277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4200" b="1">
                <a:solidFill>
                  <a:srgbClr val="C00000"/>
                </a:solidFill>
                <a:latin typeface="Poppins Light"/>
                <a:cs typeface="Calibri"/>
              </a:defRPr>
            </a:lvl1pPr>
          </a:lstStyle>
          <a:p>
            <a:r>
              <a:rPr lang="en-US" sz="3500" dirty="0" err="1">
                <a:solidFill>
                  <a:schemeClr val="bg1"/>
                </a:solidFill>
                <a:latin typeface="Poppins"/>
                <a:cs typeface="Poppins"/>
              </a:rPr>
              <a:t>Formação</a:t>
            </a:r>
            <a:r>
              <a:rPr lang="en-US" sz="3500" dirty="0">
                <a:solidFill>
                  <a:schemeClr val="bg1"/>
                </a:solidFill>
                <a:latin typeface="Poppins"/>
                <a:cs typeface="Poppins"/>
              </a:rPr>
              <a:t> / </a:t>
            </a:r>
            <a:r>
              <a:rPr lang="en-US" sz="3500" dirty="0" err="1">
                <a:solidFill>
                  <a:schemeClr val="bg1"/>
                </a:solidFill>
                <a:latin typeface="Poppins"/>
                <a:cs typeface="Poppins"/>
              </a:rPr>
              <a:t>capacitação</a:t>
            </a:r>
            <a:endParaRPr lang="pt-BR" dirty="0"/>
          </a:p>
        </p:txBody>
      </p:sp>
      <p:pic>
        <p:nvPicPr>
          <p:cNvPr id="2" name="Imagem 1" descr="Tela de celular com mensagem de texto&#10;&#10;O conteúdo gerado por IA pode estar incorreto.">
            <a:extLst>
              <a:ext uri="{FF2B5EF4-FFF2-40B4-BE49-F238E27FC236}">
                <a16:creationId xmlns:a16="http://schemas.microsoft.com/office/drawing/2014/main" id="{EC2444AE-7A78-5DE7-7486-E79C0B20C3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210" t="11711" r="6755" b="19848"/>
          <a:stretch>
            <a:fillRect/>
          </a:stretch>
        </p:blipFill>
        <p:spPr>
          <a:xfrm>
            <a:off x="485158" y="1231215"/>
            <a:ext cx="6847700" cy="4934855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516A448A-356D-3E0A-08E7-DBBE9CE76549}"/>
              </a:ext>
            </a:extLst>
          </p:cNvPr>
          <p:cNvSpPr/>
          <p:nvPr/>
        </p:nvSpPr>
        <p:spPr>
          <a:xfrm>
            <a:off x="7774017" y="243068"/>
            <a:ext cx="4039116" cy="1185403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3500" b="1">
                <a:solidFill>
                  <a:schemeClr val="bg1"/>
                </a:solidFill>
                <a:latin typeface="Poppins"/>
                <a:ea typeface="+mj-ea"/>
                <a:cs typeface="Poppins"/>
              </a:rPr>
              <a:t>Representação nos Conselhos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6787FEF6-1C6E-264A-4D32-213092D9576A}"/>
              </a:ext>
            </a:extLst>
          </p:cNvPr>
          <p:cNvGraphicFramePr>
            <a:graphicFrameLocks noGrp="1"/>
          </p:cNvGraphicFramePr>
          <p:nvPr/>
        </p:nvGraphicFramePr>
        <p:xfrm>
          <a:off x="7903779" y="1619185"/>
          <a:ext cx="4109532" cy="440055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522457">
                  <a:extLst>
                    <a:ext uri="{9D8B030D-6E8A-4147-A177-3AD203B41FA5}">
                      <a16:colId xmlns:a16="http://schemas.microsoft.com/office/drawing/2014/main" val="2784649204"/>
                    </a:ext>
                  </a:extLst>
                </a:gridCol>
                <a:gridCol w="587075">
                  <a:extLst>
                    <a:ext uri="{9D8B030D-6E8A-4147-A177-3AD203B41FA5}">
                      <a16:colId xmlns:a16="http://schemas.microsoft.com/office/drawing/2014/main" val="149208047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pt-BR" sz="1400">
                          <a:effectLst/>
                          <a:latin typeface="Calibri"/>
                        </a:rPr>
                        <a:t>Conselho Municipal de Assistência Social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16995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Conselho Municipal de defesa da criança e do adolescente</a:t>
                      </a:r>
                      <a:endParaRPr lang="pt-BR" sz="1400"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8143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Conselho Municipal dos Diretos da Pessoa Idosa</a:t>
                      </a:r>
                      <a:endParaRPr lang="pt-BR"/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74610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pt-BR" sz="1400">
                          <a:effectLst/>
                          <a:latin typeface="Calibri"/>
                        </a:rPr>
                        <a:t>Conselho Municipal de Economia Solidária 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89420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pt-BR" sz="1400">
                          <a:effectLst/>
                          <a:latin typeface="Calibri"/>
                        </a:rPr>
                        <a:t>Conselho Municipal da Mulher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73984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pt-BR" sz="1400">
                          <a:effectLst/>
                          <a:latin typeface="Calibri"/>
                        </a:rPr>
                        <a:t>Conselho Municipal da Juventude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9500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pt-BR" sz="1400">
                          <a:effectLst/>
                          <a:latin typeface="Calibri"/>
                        </a:rPr>
                        <a:t>Conselho Municipal de Saúde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66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pt-BR" sz="1400">
                          <a:effectLst/>
                          <a:latin typeface="Calibri"/>
                        </a:rPr>
                        <a:t>Conselho Municipal de Segurança Alimentar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59822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pt-BR" sz="1400">
                          <a:effectLst/>
                          <a:latin typeface="Calibri"/>
                        </a:rPr>
                        <a:t>Conselho Municipal dos Direitos da Pessoas com Deficiência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37593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pt-BR" sz="1400">
                          <a:effectLst/>
                          <a:latin typeface="Calibri"/>
                        </a:rPr>
                        <a:t>Conselho Estadual dos Diretos da Pessoa Idosa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14687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pt-BR" sz="1400">
                          <a:effectLst/>
                          <a:latin typeface="Calibri"/>
                        </a:rPr>
                        <a:t>Conselho Estadual da Saúde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78609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pt-BR" sz="1400">
                          <a:effectLst/>
                          <a:latin typeface="Calibri"/>
                        </a:rPr>
                        <a:t>Conselho Estadual dos Direitos da Pessoas com Deficiência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66764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pt-BR" sz="1400">
                          <a:effectLst/>
                          <a:latin typeface="Calibri"/>
                        </a:rPr>
                        <a:t>Participa como ouvinte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2996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b">
                        <a:buNone/>
                      </a:pPr>
                      <a:r>
                        <a:rPr lang="pt-BR" sz="1400">
                          <a:effectLst/>
                          <a:latin typeface="Calibri"/>
                        </a:rPr>
                        <a:t>Não participa de conselhos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pt-BR" sz="1400"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2862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0214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A2B37C-E6C8-455D-7433-39A578C9D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FC75B0B0-CEA8-14A6-C43A-97872E8BD991}"/>
              </a:ext>
            </a:extLst>
          </p:cNvPr>
          <p:cNvSpPr/>
          <p:nvPr/>
        </p:nvSpPr>
        <p:spPr>
          <a:xfrm>
            <a:off x="574431" y="334755"/>
            <a:ext cx="6771805" cy="660164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8366C2F8-B855-4657-C4B0-5ACA55FAE3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7389" y="389161"/>
            <a:ext cx="8030392" cy="6277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4200" b="1">
                <a:solidFill>
                  <a:srgbClr val="C00000"/>
                </a:solidFill>
                <a:latin typeface="Poppins Light"/>
                <a:cs typeface="Calibri"/>
              </a:defRPr>
            </a:lvl1pPr>
          </a:lstStyle>
          <a:p>
            <a:r>
              <a:rPr lang="en-US" sz="3500" dirty="0" err="1">
                <a:solidFill>
                  <a:schemeClr val="bg1"/>
                </a:solidFill>
                <a:latin typeface="Poppins"/>
                <a:cs typeface="Poppins"/>
              </a:rPr>
              <a:t>Condições</a:t>
            </a:r>
            <a:r>
              <a:rPr lang="en-US" sz="3500" dirty="0">
                <a:solidFill>
                  <a:schemeClr val="bg1"/>
                </a:solidFill>
                <a:latin typeface="Poppins"/>
                <a:cs typeface="Poppins"/>
              </a:rPr>
              <a:t> dos </a:t>
            </a:r>
            <a:r>
              <a:rPr lang="en-US" sz="3500" dirty="0" err="1">
                <a:solidFill>
                  <a:schemeClr val="bg1"/>
                </a:solidFill>
                <a:latin typeface="Poppins"/>
                <a:cs typeface="Poppins"/>
              </a:rPr>
              <a:t>imóveis</a:t>
            </a:r>
            <a:endParaRPr lang="pt-BR" dirty="0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7417BB89-C849-9CDF-EA51-86825F8368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2310891"/>
              </p:ext>
            </p:extLst>
          </p:nvPr>
        </p:nvGraphicFramePr>
        <p:xfrm>
          <a:off x="145256" y="1440656"/>
          <a:ext cx="5405437" cy="3671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C7FC64EE-B8C6-FC89-11A2-555F0478BF3C}"/>
              </a:ext>
            </a:extLst>
          </p:cNvPr>
          <p:cNvSpPr/>
          <p:nvPr/>
        </p:nvSpPr>
        <p:spPr>
          <a:xfrm>
            <a:off x="5501648" y="4444390"/>
            <a:ext cx="2288412" cy="167637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3CABCBF3-FA37-7E61-8EED-FAFA9FE305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764680"/>
              </p:ext>
            </p:extLst>
          </p:nvPr>
        </p:nvGraphicFramePr>
        <p:xfrm>
          <a:off x="5600889" y="4571999"/>
          <a:ext cx="2183080" cy="154876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83080">
                  <a:extLst>
                    <a:ext uri="{9D8B030D-6E8A-4147-A177-3AD203B41FA5}">
                      <a16:colId xmlns:a16="http://schemas.microsoft.com/office/drawing/2014/main" val="2462223863"/>
                    </a:ext>
                  </a:extLst>
                </a:gridCol>
              </a:tblGrid>
              <a:tr h="1004454">
                <a:tc>
                  <a:txBody>
                    <a:bodyPr/>
                    <a:lstStyle/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pt-BR" sz="1400" dirty="0">
                          <a:solidFill>
                            <a:schemeClr val="accent5"/>
                          </a:solidFill>
                          <a:effectLst/>
                          <a:latin typeface="Calibri"/>
                        </a:rPr>
                        <a:t>3 entidades </a:t>
                      </a:r>
                      <a:r>
                        <a:rPr lang="pt-BR" sz="1400" b="1" dirty="0">
                          <a:solidFill>
                            <a:schemeClr val="accent5"/>
                          </a:solidFill>
                          <a:effectLst/>
                          <a:latin typeface="Calibri"/>
                        </a:rPr>
                        <a:t>não possuem</a:t>
                      </a:r>
                      <a:r>
                        <a:rPr lang="pt-BR" sz="1400" dirty="0">
                          <a:solidFill>
                            <a:schemeClr val="accent5"/>
                          </a:solidFill>
                          <a:effectLst/>
                          <a:latin typeface="Calibri"/>
                        </a:rPr>
                        <a:t> acessibilidade para as atividades;</a:t>
                      </a:r>
                    </a:p>
                    <a:p>
                      <a:pPr marL="171450" lvl="0" indent="-171450">
                        <a:buFont typeface="Arial"/>
                        <a:buChar char="•"/>
                      </a:pPr>
                      <a:r>
                        <a:rPr lang="pt-BR" sz="1400" dirty="0">
                          <a:solidFill>
                            <a:schemeClr val="accent5"/>
                          </a:solidFill>
                          <a:effectLst/>
                          <a:latin typeface="Calibri"/>
                        </a:rPr>
                        <a:t>3 entidades estão</a:t>
                      </a:r>
                      <a:r>
                        <a:rPr lang="pt-BR" sz="1400" b="1" dirty="0">
                          <a:solidFill>
                            <a:schemeClr val="accent5"/>
                          </a:solidFill>
                          <a:effectLst/>
                          <a:latin typeface="Calibri"/>
                        </a:rPr>
                        <a:t> em processo de reforma</a:t>
                      </a:r>
                      <a:r>
                        <a:rPr lang="pt-BR" sz="1400" dirty="0">
                          <a:solidFill>
                            <a:schemeClr val="accent5"/>
                          </a:solidFill>
                          <a:effectLst/>
                          <a:latin typeface="Calibri"/>
                        </a:rPr>
                        <a:t> para melhoria e acessibilidade do espaço.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6323120"/>
                  </a:ext>
                </a:extLst>
              </a:tr>
            </a:tbl>
          </a:graphicData>
        </a:graphic>
      </p:graphicFrame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B9866A1E-8FCB-BD1E-3C44-DDCBE92EE2B1}"/>
              </a:ext>
              <a:ext uri="{147F2762-F138-4A5C-976F-8EAC2B608ADB}">
                <a16:predDERef xmlns:a16="http://schemas.microsoft.com/office/drawing/2014/main" pred="{7417BB89-C849-9CDF-EA51-86825F8368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4020495"/>
              </p:ext>
            </p:extLst>
          </p:nvPr>
        </p:nvGraphicFramePr>
        <p:xfrm>
          <a:off x="6940379" y="1905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AB2126E8-6F7F-BAFA-B4FF-E4A608A9BF0F}"/>
              </a:ext>
            </a:extLst>
          </p:cNvPr>
          <p:cNvCxnSpPr/>
          <p:nvPr/>
        </p:nvCxnSpPr>
        <p:spPr>
          <a:xfrm>
            <a:off x="6570707" y="2193636"/>
            <a:ext cx="23091" cy="2170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98E01401-5C80-0424-2DD0-40581D75FB39}"/>
              </a:ext>
            </a:extLst>
          </p:cNvPr>
          <p:cNvCxnSpPr>
            <a:cxnSpLocks/>
          </p:cNvCxnSpPr>
          <p:nvPr/>
        </p:nvCxnSpPr>
        <p:spPr>
          <a:xfrm>
            <a:off x="6570707" y="2193636"/>
            <a:ext cx="922292" cy="11545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695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3AA6EC-0173-DB02-EEE8-62324B4B7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0370BF7C-7C9E-71F6-ACD2-09117FE98967}"/>
              </a:ext>
            </a:extLst>
          </p:cNvPr>
          <p:cNvSpPr/>
          <p:nvPr/>
        </p:nvSpPr>
        <p:spPr>
          <a:xfrm>
            <a:off x="574431" y="334755"/>
            <a:ext cx="7533804" cy="624446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75D08318-B303-500F-8151-BD3C96AFC5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9118" y="334755"/>
            <a:ext cx="8030392" cy="62773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4200" b="1">
                <a:solidFill>
                  <a:srgbClr val="C00000"/>
                </a:solidFill>
                <a:latin typeface="Poppins Light"/>
                <a:cs typeface="Calibri"/>
              </a:defRPr>
            </a:lvl1pPr>
          </a:lstStyle>
          <a:p>
            <a:r>
              <a:rPr lang="en-US" sz="3500" dirty="0">
                <a:solidFill>
                  <a:schemeClr val="bg1"/>
                </a:solidFill>
                <a:latin typeface="Poppins"/>
                <a:cs typeface="Poppins"/>
              </a:rPr>
              <a:t>Fonte de </a:t>
            </a:r>
            <a:r>
              <a:rPr lang="en-US" sz="3500" dirty="0" err="1">
                <a:solidFill>
                  <a:schemeClr val="bg1"/>
                </a:solidFill>
                <a:latin typeface="Poppins"/>
                <a:cs typeface="Poppins"/>
              </a:rPr>
              <a:t>recursos</a:t>
            </a:r>
            <a:r>
              <a:rPr lang="en-US" sz="3500" dirty="0">
                <a:solidFill>
                  <a:schemeClr val="bg1"/>
                </a:solidFill>
                <a:latin typeface="Poppins"/>
                <a:cs typeface="Poppins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Poppins"/>
                <a:cs typeface="Poppins"/>
              </a:rPr>
              <a:t>financeiros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EA43C34C-71CB-56CC-6319-FD82505888D8}"/>
              </a:ext>
            </a:extLst>
          </p:cNvPr>
          <p:cNvSpPr/>
          <p:nvPr/>
        </p:nvSpPr>
        <p:spPr>
          <a:xfrm>
            <a:off x="9040254" y="1547712"/>
            <a:ext cx="2416495" cy="430476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B66DC84F-6828-8916-3683-BC2ED37708D0}"/>
              </a:ext>
            </a:extLst>
          </p:cNvPr>
          <p:cNvGraphicFramePr>
            <a:graphicFrameLocks noGrp="1"/>
          </p:cNvGraphicFramePr>
          <p:nvPr/>
        </p:nvGraphicFramePr>
        <p:xfrm>
          <a:off x="9211848" y="1708973"/>
          <a:ext cx="1859796" cy="96748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59796">
                  <a:extLst>
                    <a:ext uri="{9D8B030D-6E8A-4147-A177-3AD203B41FA5}">
                      <a16:colId xmlns:a16="http://schemas.microsoft.com/office/drawing/2014/main" val="2462223863"/>
                    </a:ext>
                  </a:extLst>
                </a:gridCol>
              </a:tblGrid>
              <a:tr h="967485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pt-BR" sz="1100">
                        <a:solidFill>
                          <a:schemeClr val="accent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6323120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2AA7561A-2307-D123-654D-99783F69CB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252322"/>
              </p:ext>
            </p:extLst>
          </p:nvPr>
        </p:nvGraphicFramePr>
        <p:xfrm>
          <a:off x="9209881" y="1707356"/>
          <a:ext cx="2053735" cy="396621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53735">
                  <a:extLst>
                    <a:ext uri="{9D8B030D-6E8A-4147-A177-3AD203B41FA5}">
                      <a16:colId xmlns:a16="http://schemas.microsoft.com/office/drawing/2014/main" val="183498089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285750" indent="-285750" fontAlgn="b">
                        <a:buFont typeface="Arial"/>
                        <a:buChar char="•"/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Contribuição de associados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06915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285750" indent="-285750" fontAlgn="b">
                        <a:buFont typeface="Arial"/>
                        <a:buChar char="•"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Ministério Público do Trabalho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6553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285750" indent="-285750" fontAlgn="b">
                        <a:buFont typeface="Arial"/>
                        <a:buChar char="•"/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Vara de execução penal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53500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285750" indent="-285750" fontAlgn="b">
                        <a:buFont typeface="Arial"/>
                        <a:buChar char="•"/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Rifa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70165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285750" indent="-285750" fontAlgn="b">
                        <a:buFont typeface="Arial"/>
                        <a:buChar char="•"/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Lei Rouanet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71276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285750" indent="-285750" fontAlgn="b">
                        <a:buFont typeface="Arial"/>
                        <a:buChar char="•"/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Contribuição Rotary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65713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285750" indent="-285750" fontAlgn="b">
                        <a:buFont typeface="Arial"/>
                        <a:buChar char="•"/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Editais de empresas privadas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72182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285750" indent="-285750" fontAlgn="b">
                        <a:buFont typeface="Arial"/>
                        <a:buChar char="•"/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SUS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54005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285750" indent="-285750" fontAlgn="b">
                        <a:buFont typeface="Arial"/>
                        <a:buChar char="•"/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Escola particular (CEBAS - educação)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44658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285750" indent="-285750" fontAlgn="b">
                        <a:buFont typeface="Arial"/>
                        <a:buChar char="•"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Alugueis de imóveis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Cobrança de mensalidade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8700388"/>
                  </a:ext>
                </a:extLst>
              </a:tr>
            </a:tbl>
          </a:graphicData>
        </a:graphic>
      </p:graphicFrame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20882D2B-ABB2-E4FB-E89F-6A0A36F2E6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5415968"/>
              </p:ext>
            </p:extLst>
          </p:nvPr>
        </p:nvGraphicFramePr>
        <p:xfrm>
          <a:off x="359229" y="1368798"/>
          <a:ext cx="7663541" cy="4304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72934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D1D870-3C75-98BD-C30D-D5813ABFE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E92355D9-30DE-4993-AFB3-C079116FBC87}"/>
              </a:ext>
            </a:extLst>
          </p:cNvPr>
          <p:cNvSpPr/>
          <p:nvPr/>
        </p:nvSpPr>
        <p:spPr>
          <a:xfrm>
            <a:off x="574431" y="334755"/>
            <a:ext cx="7533804" cy="624446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E6463458-868E-9E96-2F3D-4C7D5D6C46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4431" y="392840"/>
            <a:ext cx="8030392" cy="6277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4200" b="1">
                <a:solidFill>
                  <a:srgbClr val="C00000"/>
                </a:solidFill>
                <a:latin typeface="Poppins Light"/>
                <a:cs typeface="Calibri"/>
              </a:defRPr>
            </a:lvl1pPr>
          </a:lstStyle>
          <a:p>
            <a:r>
              <a:rPr lang="en-US" sz="3500" dirty="0">
                <a:solidFill>
                  <a:schemeClr val="bg1"/>
                </a:solidFill>
                <a:latin typeface="Poppins"/>
                <a:cs typeface="Poppins"/>
              </a:rPr>
              <a:t>CEBAS </a:t>
            </a:r>
            <a:r>
              <a:rPr lang="en-US" sz="3500" dirty="0" err="1">
                <a:solidFill>
                  <a:schemeClr val="bg1"/>
                </a:solidFill>
                <a:latin typeface="Poppins"/>
                <a:cs typeface="Poppins"/>
              </a:rPr>
              <a:t>na</a:t>
            </a:r>
            <a:r>
              <a:rPr lang="en-US" sz="3500" dirty="0">
                <a:solidFill>
                  <a:schemeClr val="bg1"/>
                </a:solidFill>
                <a:latin typeface="Poppins"/>
                <a:cs typeface="Poppins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Poppins"/>
                <a:cs typeface="Poppins"/>
              </a:rPr>
              <a:t>entidade</a:t>
            </a:r>
            <a:endParaRPr lang="pt-BR" dirty="0">
              <a:solidFill>
                <a:schemeClr val="bg1"/>
              </a:solidFill>
            </a:endParaRP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FCF996A5-78AD-DA79-860D-F168A3FD0B5F}"/>
              </a:ext>
            </a:extLst>
          </p:cNvPr>
          <p:cNvGraphicFramePr>
            <a:graphicFrameLocks noGrp="1"/>
          </p:cNvGraphicFramePr>
          <p:nvPr/>
        </p:nvGraphicFramePr>
        <p:xfrm>
          <a:off x="9211848" y="1708973"/>
          <a:ext cx="1859796" cy="96748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59796">
                  <a:extLst>
                    <a:ext uri="{9D8B030D-6E8A-4147-A177-3AD203B41FA5}">
                      <a16:colId xmlns:a16="http://schemas.microsoft.com/office/drawing/2014/main" val="2462223863"/>
                    </a:ext>
                  </a:extLst>
                </a:gridCol>
              </a:tblGrid>
              <a:tr h="967485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pt-BR" sz="1100">
                        <a:solidFill>
                          <a:schemeClr val="accent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6323120"/>
                  </a:ext>
                </a:extLst>
              </a:tr>
            </a:tbl>
          </a:graphicData>
        </a:graphic>
      </p:graphicFrame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2198B966-B85F-7106-4359-B12514E4E6AC}"/>
              </a:ext>
            </a:extLst>
          </p:cNvPr>
          <p:cNvSpPr/>
          <p:nvPr/>
        </p:nvSpPr>
        <p:spPr>
          <a:xfrm>
            <a:off x="6759413" y="5487471"/>
            <a:ext cx="2255519" cy="460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>
                <a:ea typeface="Calibri"/>
                <a:cs typeface="Calibri"/>
              </a:rPr>
              <a:t>53% SIM</a:t>
            </a:r>
            <a:endParaRPr lang="pt-BR" sz="1100">
              <a:solidFill>
                <a:srgbClr val="242424"/>
              </a:solidFill>
              <a:latin typeface="Aptos Narrow"/>
              <a:ea typeface="Calibri"/>
              <a:cs typeface="Calibri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90305645-F4D9-A103-8C3F-B995FF832B86}"/>
              </a:ext>
            </a:extLst>
          </p:cNvPr>
          <p:cNvSpPr/>
          <p:nvPr/>
        </p:nvSpPr>
        <p:spPr>
          <a:xfrm>
            <a:off x="9209872" y="5487471"/>
            <a:ext cx="1860815" cy="460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1400">
                <a:solidFill>
                  <a:srgbClr val="FFFFFF"/>
                </a:solidFill>
                <a:latin typeface="Calibri"/>
              </a:rPr>
              <a:t>47</a:t>
            </a:r>
            <a:r>
              <a:rPr lang="pt-BR" sz="1400" baseline="0">
                <a:solidFill>
                  <a:srgbClr val="FFFFFF"/>
                </a:solidFill>
                <a:latin typeface="Calibri"/>
              </a:rPr>
              <a:t>% </a:t>
            </a:r>
            <a:r>
              <a:rPr lang="pt-BR" sz="1400">
                <a:solidFill>
                  <a:srgbClr val="FFFFFF"/>
                </a:solidFill>
                <a:latin typeface="Calibri"/>
              </a:rPr>
              <a:t>Não</a:t>
            </a:r>
            <a:r>
              <a:rPr lang="pt-BR" sz="1400" baseline="0">
                <a:solidFill>
                  <a:srgbClr val="FFFFFF"/>
                </a:solidFill>
                <a:latin typeface="Calibri"/>
              </a:rPr>
              <a:t> </a:t>
            </a:r>
            <a:r>
              <a:rPr lang="pt-BR" sz="1400">
                <a:latin typeface="Calibri"/>
                <a:ea typeface="Calibri"/>
                <a:cs typeface="Calibri"/>
              </a:rPr>
              <a:t>​</a:t>
            </a:r>
            <a:endParaRPr lang="pt-BR" sz="140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B84A1DC9-AA34-F59D-2909-B25A4E432D61}"/>
              </a:ext>
            </a:extLst>
          </p:cNvPr>
          <p:cNvSpPr/>
          <p:nvPr/>
        </p:nvSpPr>
        <p:spPr>
          <a:xfrm>
            <a:off x="329010" y="5377830"/>
            <a:ext cx="6219015" cy="68562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1400">
                <a:ea typeface="Calibri"/>
                <a:cs typeface="Calibri"/>
              </a:rPr>
              <a:t>As entidade mantém em local visível ao público placa de sua condição beneficente (Artigo 43 Lei Complementar n. 187 2021) </a:t>
            </a: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1CBDD94C-6FF4-0892-F682-5D01DFB479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460930"/>
              </p:ext>
            </p:extLst>
          </p:nvPr>
        </p:nvGraphicFramePr>
        <p:xfrm>
          <a:off x="323850" y="1452563"/>
          <a:ext cx="5036343" cy="3255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25A4CD06-361C-D64F-257D-BCFF69B84918}"/>
              </a:ext>
              <a:ext uri="{147F2762-F138-4A5C-976F-8EAC2B608ADB}">
                <a16:predDERef xmlns:a16="http://schemas.microsoft.com/office/drawing/2014/main" pred="{1CBDD94C-6FF4-0892-F682-5D01DFB479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6655622"/>
              </p:ext>
            </p:extLst>
          </p:nvPr>
        </p:nvGraphicFramePr>
        <p:xfrm>
          <a:off x="5514974" y="1350169"/>
          <a:ext cx="6441282" cy="3448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88269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4F9EB3-44DF-5EC8-5442-793FC3041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E1D7FDB7-4739-365E-2ADE-725717612CFF}"/>
              </a:ext>
            </a:extLst>
          </p:cNvPr>
          <p:cNvSpPr/>
          <p:nvPr/>
        </p:nvSpPr>
        <p:spPr>
          <a:xfrm>
            <a:off x="574431" y="334755"/>
            <a:ext cx="7533804" cy="624446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A1620541-8FDC-B7D9-6E73-E5A74A3B5E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4431" y="401126"/>
            <a:ext cx="8030392" cy="11124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4200" b="1">
                <a:solidFill>
                  <a:srgbClr val="C00000"/>
                </a:solidFill>
                <a:latin typeface="Poppins Light"/>
                <a:cs typeface="Calibri"/>
              </a:defRPr>
            </a:lvl1pPr>
          </a:lstStyle>
          <a:p>
            <a:r>
              <a:rPr lang="en-US" sz="3500" dirty="0">
                <a:solidFill>
                  <a:schemeClr val="bg1"/>
                </a:solidFill>
                <a:latin typeface="Poppins"/>
                <a:cs typeface="Poppins"/>
              </a:rPr>
              <a:t>CEBAS </a:t>
            </a:r>
            <a:r>
              <a:rPr lang="en-US" sz="3500" dirty="0" err="1">
                <a:solidFill>
                  <a:schemeClr val="bg1"/>
                </a:solidFill>
                <a:latin typeface="Poppins"/>
                <a:cs typeface="Poppins"/>
              </a:rPr>
              <a:t>na</a:t>
            </a:r>
            <a:r>
              <a:rPr lang="en-US" sz="3500" dirty="0">
                <a:solidFill>
                  <a:schemeClr val="bg1"/>
                </a:solidFill>
                <a:latin typeface="Poppins"/>
                <a:cs typeface="Poppins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Poppins"/>
                <a:cs typeface="Poppins"/>
              </a:rPr>
              <a:t>entidade</a:t>
            </a:r>
            <a:endParaRPr lang="en-US" sz="3500" b="0" dirty="0">
              <a:solidFill>
                <a:schemeClr val="bg1"/>
              </a:solidFill>
              <a:latin typeface="Poppins"/>
              <a:cs typeface="Poppins"/>
            </a:endParaRPr>
          </a:p>
          <a:p>
            <a:endParaRPr lang="en-US" sz="3500" dirty="0">
              <a:solidFill>
                <a:schemeClr val="bg1"/>
              </a:solidFill>
              <a:latin typeface="Poppins"/>
              <a:cs typeface="Poppins"/>
            </a:endParaRP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DE16821C-5C40-E636-DABC-4ED8EF888EC8}"/>
              </a:ext>
            </a:extLst>
          </p:cNvPr>
          <p:cNvGraphicFramePr>
            <a:graphicFrameLocks noGrp="1"/>
          </p:cNvGraphicFramePr>
          <p:nvPr/>
        </p:nvGraphicFramePr>
        <p:xfrm>
          <a:off x="9211848" y="1708973"/>
          <a:ext cx="1859796" cy="96748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59796">
                  <a:extLst>
                    <a:ext uri="{9D8B030D-6E8A-4147-A177-3AD203B41FA5}">
                      <a16:colId xmlns:a16="http://schemas.microsoft.com/office/drawing/2014/main" val="2462223863"/>
                    </a:ext>
                  </a:extLst>
                </a:gridCol>
              </a:tblGrid>
              <a:tr h="967485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pt-BR" sz="1100">
                        <a:solidFill>
                          <a:schemeClr val="accent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6323120"/>
                  </a:ext>
                </a:extLst>
              </a:tr>
            </a:tbl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B1CB81B6-2F49-A0C9-ADFE-50FE797BC7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7308020"/>
              </p:ext>
            </p:extLst>
          </p:nvPr>
        </p:nvGraphicFramePr>
        <p:xfrm>
          <a:off x="359569" y="1452563"/>
          <a:ext cx="5381624" cy="3743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4A42B774-A8AC-DE22-FCAF-67130ABD9738}"/>
              </a:ext>
              <a:ext uri="{147F2762-F138-4A5C-976F-8EAC2B608ADB}">
                <a16:predDERef xmlns:a16="http://schemas.microsoft.com/office/drawing/2014/main" pred="{B1CB81B6-2F49-A0C9-ADFE-50FE797BC7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7420584"/>
              </p:ext>
            </p:extLst>
          </p:nvPr>
        </p:nvGraphicFramePr>
        <p:xfrm>
          <a:off x="6507674" y="1557015"/>
          <a:ext cx="5124450" cy="4138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DA539C18-BB83-63F5-F829-E5794AFAAD91}"/>
              </a:ext>
            </a:extLst>
          </p:cNvPr>
          <p:cNvSpPr/>
          <p:nvPr/>
        </p:nvSpPr>
        <p:spPr>
          <a:xfrm>
            <a:off x="4479927" y="4557092"/>
            <a:ext cx="2129009" cy="126707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just"/>
            <a:r>
              <a:rPr lang="pt-BR" sz="1400">
                <a:solidFill>
                  <a:schemeClr val="accent1">
                    <a:lumMod val="76000"/>
                  </a:schemeClr>
                </a:solidFill>
                <a:ea typeface="Calibri"/>
                <a:cs typeface="Calibri"/>
              </a:rPr>
              <a:t>2 entidades fechadas </a:t>
            </a:r>
            <a:endParaRPr lang="pt-BR"/>
          </a:p>
          <a:p>
            <a:pPr algn="just"/>
            <a:r>
              <a:rPr lang="pt-BR" sz="1400">
                <a:solidFill>
                  <a:schemeClr val="accent1">
                    <a:lumMod val="76000"/>
                  </a:schemeClr>
                </a:solidFill>
                <a:ea typeface="Calibri"/>
                <a:cs typeface="Calibri"/>
              </a:rPr>
              <a:t>1 entidade que parou a oferta por decisão judicial.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803EB86C-5138-7418-E319-21E13E3201A8}"/>
              </a:ext>
            </a:extLst>
          </p:cNvPr>
          <p:cNvCxnSpPr/>
          <p:nvPr/>
        </p:nvCxnSpPr>
        <p:spPr>
          <a:xfrm>
            <a:off x="5999690" y="2299737"/>
            <a:ext cx="23091" cy="2170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C31AE460-37D8-F6D0-1F40-C52F697772D4}"/>
              </a:ext>
            </a:extLst>
          </p:cNvPr>
          <p:cNvCxnSpPr/>
          <p:nvPr/>
        </p:nvCxnSpPr>
        <p:spPr>
          <a:xfrm>
            <a:off x="5999690" y="2299737"/>
            <a:ext cx="1454727" cy="11545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0872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67E1CE-3D65-1D73-76D1-E59864FCB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9731765B-E3A0-FBB3-B198-1B13BB4D54A9}"/>
              </a:ext>
            </a:extLst>
          </p:cNvPr>
          <p:cNvSpPr/>
          <p:nvPr/>
        </p:nvSpPr>
        <p:spPr>
          <a:xfrm>
            <a:off x="574431" y="334755"/>
            <a:ext cx="7356004" cy="624446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FF778BE1-A240-665A-B95C-B238E7153C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7760" y="334731"/>
            <a:ext cx="8030392" cy="6277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4200" b="1">
                <a:solidFill>
                  <a:srgbClr val="C00000"/>
                </a:solidFill>
                <a:latin typeface="Poppins Light"/>
                <a:cs typeface="Calibri"/>
              </a:defRPr>
            </a:lvl1pPr>
          </a:lstStyle>
          <a:p>
            <a:r>
              <a:rPr lang="en-US" sz="3500" dirty="0" err="1">
                <a:solidFill>
                  <a:schemeClr val="bg1"/>
                </a:solidFill>
                <a:latin typeface="Poppins"/>
                <a:cs typeface="Poppins"/>
              </a:rPr>
              <a:t>Resultado</a:t>
            </a:r>
            <a:r>
              <a:rPr lang="en-US" sz="3500" dirty="0">
                <a:solidFill>
                  <a:schemeClr val="bg1"/>
                </a:solidFill>
                <a:latin typeface="Poppins"/>
                <a:cs typeface="Poppins"/>
              </a:rPr>
              <a:t> das </a:t>
            </a:r>
            <a:r>
              <a:rPr lang="en-US" sz="3500" dirty="0" err="1">
                <a:solidFill>
                  <a:schemeClr val="bg1"/>
                </a:solidFill>
                <a:latin typeface="Poppins"/>
                <a:cs typeface="Poppins"/>
              </a:rPr>
              <a:t>supervisões</a:t>
            </a:r>
            <a:endParaRPr lang="pt-BR" dirty="0"/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38294721-9179-A204-DC2E-A6AF7FAD5C0C}"/>
              </a:ext>
            </a:extLst>
          </p:cNvPr>
          <p:cNvGraphicFramePr>
            <a:graphicFrameLocks noGrp="1"/>
          </p:cNvGraphicFramePr>
          <p:nvPr/>
        </p:nvGraphicFramePr>
        <p:xfrm>
          <a:off x="9211848" y="1708973"/>
          <a:ext cx="1859796" cy="96748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59796">
                  <a:extLst>
                    <a:ext uri="{9D8B030D-6E8A-4147-A177-3AD203B41FA5}">
                      <a16:colId xmlns:a16="http://schemas.microsoft.com/office/drawing/2014/main" val="2462223863"/>
                    </a:ext>
                  </a:extLst>
                </a:gridCol>
              </a:tblGrid>
              <a:tr h="967485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pt-BR" sz="1100" dirty="0">
                        <a:solidFill>
                          <a:schemeClr val="accent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6323120"/>
                  </a:ext>
                </a:extLst>
              </a:tr>
            </a:tbl>
          </a:graphicData>
        </a:graphic>
      </p:graphicFrame>
      <p:sp>
        <p:nvSpPr>
          <p:cNvPr id="14" name="CaixaDeTexto 13">
            <a:extLst>
              <a:ext uri="{FF2B5EF4-FFF2-40B4-BE49-F238E27FC236}">
                <a16:creationId xmlns:a16="http://schemas.microsoft.com/office/drawing/2014/main" id="{838F0B73-2D66-D3D4-F145-AA0997AE4FDE}"/>
              </a:ext>
            </a:extLst>
          </p:cNvPr>
          <p:cNvSpPr txBox="1"/>
          <p:nvPr/>
        </p:nvSpPr>
        <p:spPr>
          <a:xfrm>
            <a:off x="1427043" y="1524307"/>
            <a:ext cx="98806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dirty="0">
                <a:solidFill>
                  <a:srgbClr val="242424"/>
                </a:solidFill>
              </a:rPr>
              <a:t>A OSC </a:t>
            </a:r>
            <a:r>
              <a:rPr lang="en-US" dirty="0" err="1">
                <a:solidFill>
                  <a:srgbClr val="242424"/>
                </a:solidFill>
              </a:rPr>
              <a:t>mantém</a:t>
            </a:r>
            <a:r>
              <a:rPr lang="en-US" dirty="0">
                <a:solidFill>
                  <a:srgbClr val="242424"/>
                </a:solidFill>
              </a:rPr>
              <a:t>-se no </a:t>
            </a:r>
            <a:r>
              <a:rPr lang="en-US" dirty="0" err="1">
                <a:solidFill>
                  <a:srgbClr val="242424"/>
                </a:solidFill>
              </a:rPr>
              <a:t>cumprimento</a:t>
            </a:r>
            <a:r>
              <a:rPr lang="en-US" dirty="0">
                <a:solidFill>
                  <a:srgbClr val="242424"/>
                </a:solidFill>
              </a:rPr>
              <a:t> das </a:t>
            </a:r>
            <a:r>
              <a:rPr lang="en-US" dirty="0" err="1">
                <a:solidFill>
                  <a:srgbClr val="242424"/>
                </a:solidFill>
              </a:rPr>
              <a:t>condições</a:t>
            </a:r>
            <a:r>
              <a:rPr lang="en-US" dirty="0">
                <a:solidFill>
                  <a:srgbClr val="242424"/>
                </a:solidFill>
              </a:rPr>
              <a:t> que </a:t>
            </a:r>
            <a:r>
              <a:rPr lang="en-US" dirty="0" err="1">
                <a:solidFill>
                  <a:srgbClr val="242424"/>
                </a:solidFill>
              </a:rPr>
              <a:t>ensejaram</a:t>
            </a:r>
            <a:r>
              <a:rPr lang="en-US" dirty="0">
                <a:solidFill>
                  <a:srgbClr val="242424"/>
                </a:solidFill>
              </a:rPr>
              <a:t> a </a:t>
            </a:r>
            <a:r>
              <a:rPr lang="en-US" dirty="0" err="1">
                <a:solidFill>
                  <a:srgbClr val="242424"/>
                </a:solidFill>
              </a:rPr>
              <a:t>certificação</a:t>
            </a:r>
            <a:r>
              <a:rPr lang="en-US" dirty="0">
                <a:solidFill>
                  <a:srgbClr val="242424"/>
                </a:solidFill>
              </a:rPr>
              <a:t>. </a:t>
            </a:r>
            <a:r>
              <a:rPr lang="en-US" dirty="0" err="1">
                <a:solidFill>
                  <a:srgbClr val="242424"/>
                </a:solidFill>
              </a:rPr>
              <a:t>Processo</a:t>
            </a:r>
            <a:r>
              <a:rPr lang="en-US" dirty="0">
                <a:solidFill>
                  <a:srgbClr val="242424"/>
                </a:solidFill>
              </a:rPr>
              <a:t> </a:t>
            </a:r>
            <a:r>
              <a:rPr lang="en-US" dirty="0" err="1">
                <a:solidFill>
                  <a:srgbClr val="242424"/>
                </a:solidFill>
              </a:rPr>
              <a:t>será</a:t>
            </a:r>
            <a:r>
              <a:rPr lang="en-US" dirty="0">
                <a:solidFill>
                  <a:srgbClr val="242424"/>
                </a:solidFill>
              </a:rPr>
              <a:t> </a:t>
            </a:r>
            <a:r>
              <a:rPr lang="en-US" dirty="0" err="1">
                <a:solidFill>
                  <a:srgbClr val="242424"/>
                </a:solidFill>
              </a:rPr>
              <a:t>arquivado</a:t>
            </a:r>
            <a:r>
              <a:rPr lang="en-US" dirty="0">
                <a:solidFill>
                  <a:srgbClr val="242424"/>
                </a:solidFill>
              </a:rPr>
              <a:t>.</a:t>
            </a:r>
            <a:endParaRPr lang="en-US" dirty="0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6A2FE5FE-E74E-BB5D-B795-26B3642D1E31}"/>
              </a:ext>
            </a:extLst>
          </p:cNvPr>
          <p:cNvSpPr/>
          <p:nvPr/>
        </p:nvSpPr>
        <p:spPr>
          <a:xfrm>
            <a:off x="671675" y="1465535"/>
            <a:ext cx="526611" cy="460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000" dirty="0">
                <a:solidFill>
                  <a:srgbClr val="FFFFFF"/>
                </a:solidFill>
                <a:latin typeface="Calibri"/>
              </a:rPr>
              <a:t>42</a:t>
            </a:r>
            <a:endParaRPr lang="pt-BR" sz="2800" dirty="0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11E3DEF7-6E83-F29A-DC79-354EE165D927}"/>
              </a:ext>
            </a:extLst>
          </p:cNvPr>
          <p:cNvSpPr/>
          <p:nvPr/>
        </p:nvSpPr>
        <p:spPr>
          <a:xfrm>
            <a:off x="670971" y="2668070"/>
            <a:ext cx="527315" cy="46086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800" dirty="0">
                <a:ea typeface="Calibri"/>
                <a:cs typeface="Calibri"/>
              </a:rPr>
              <a:t>7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B8A8CCA-A054-0CB4-4EFC-9C22FEDC804B}"/>
              </a:ext>
            </a:extLst>
          </p:cNvPr>
          <p:cNvSpPr txBox="1"/>
          <p:nvPr/>
        </p:nvSpPr>
        <p:spPr>
          <a:xfrm>
            <a:off x="1427043" y="2579133"/>
            <a:ext cx="9601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dirty="0">
                <a:solidFill>
                  <a:srgbClr val="242424"/>
                </a:solidFill>
              </a:rPr>
              <a:t>A OSC possivelmente </a:t>
            </a:r>
            <a:r>
              <a:rPr lang="en-US" dirty="0" err="1">
                <a:solidFill>
                  <a:srgbClr val="242424"/>
                </a:solidFill>
              </a:rPr>
              <a:t>não</a:t>
            </a:r>
            <a:r>
              <a:rPr lang="en-US" dirty="0">
                <a:solidFill>
                  <a:srgbClr val="242424"/>
                </a:solidFill>
              </a:rPr>
              <a:t> </a:t>
            </a:r>
            <a:r>
              <a:rPr lang="en-US" dirty="0" err="1">
                <a:solidFill>
                  <a:srgbClr val="242424"/>
                </a:solidFill>
              </a:rPr>
              <a:t>permanece</a:t>
            </a:r>
            <a:r>
              <a:rPr lang="en-US" dirty="0">
                <a:solidFill>
                  <a:srgbClr val="242424"/>
                </a:solidFill>
              </a:rPr>
              <a:t> no </a:t>
            </a:r>
            <a:r>
              <a:rPr lang="en-US" dirty="0" err="1">
                <a:solidFill>
                  <a:srgbClr val="242424"/>
                </a:solidFill>
              </a:rPr>
              <a:t>cumprimento</a:t>
            </a:r>
            <a:r>
              <a:rPr lang="en-US" dirty="0">
                <a:solidFill>
                  <a:srgbClr val="242424"/>
                </a:solidFill>
              </a:rPr>
              <a:t> das </a:t>
            </a:r>
            <a:r>
              <a:rPr lang="en-US" dirty="0" err="1">
                <a:solidFill>
                  <a:srgbClr val="242424"/>
                </a:solidFill>
              </a:rPr>
              <a:t>condições</a:t>
            </a:r>
            <a:r>
              <a:rPr lang="en-US" dirty="0">
                <a:solidFill>
                  <a:srgbClr val="242424"/>
                </a:solidFill>
              </a:rPr>
              <a:t> que </a:t>
            </a:r>
            <a:r>
              <a:rPr lang="en-US" dirty="0" err="1">
                <a:solidFill>
                  <a:srgbClr val="242424"/>
                </a:solidFill>
              </a:rPr>
              <a:t>ensejaram</a:t>
            </a:r>
            <a:r>
              <a:rPr lang="en-US" dirty="0">
                <a:solidFill>
                  <a:srgbClr val="242424"/>
                </a:solidFill>
              </a:rPr>
              <a:t> a </a:t>
            </a:r>
            <a:r>
              <a:rPr lang="en-US" dirty="0" err="1">
                <a:solidFill>
                  <a:srgbClr val="242424"/>
                </a:solidFill>
              </a:rPr>
              <a:t>certificação</a:t>
            </a:r>
            <a:r>
              <a:rPr lang="en-US" dirty="0">
                <a:solidFill>
                  <a:srgbClr val="242424"/>
                </a:solidFill>
              </a:rPr>
              <a:t>. Indica-se a </a:t>
            </a:r>
            <a:r>
              <a:rPr lang="en-US" dirty="0" err="1">
                <a:solidFill>
                  <a:srgbClr val="242424"/>
                </a:solidFill>
              </a:rPr>
              <a:t>continuidade</a:t>
            </a:r>
            <a:r>
              <a:rPr lang="en-US" dirty="0">
                <a:solidFill>
                  <a:srgbClr val="242424"/>
                </a:solidFill>
              </a:rPr>
              <a:t> </a:t>
            </a:r>
            <a:r>
              <a:rPr lang="en-US" dirty="0" err="1">
                <a:solidFill>
                  <a:srgbClr val="242424"/>
                </a:solidFill>
              </a:rPr>
              <a:t>desta</a:t>
            </a:r>
            <a:r>
              <a:rPr lang="en-US" dirty="0">
                <a:solidFill>
                  <a:srgbClr val="242424"/>
                </a:solidFill>
              </a:rPr>
              <a:t> </a:t>
            </a:r>
            <a:r>
              <a:rPr lang="en-US" dirty="0" err="1">
                <a:solidFill>
                  <a:srgbClr val="242424"/>
                </a:solidFill>
              </a:rPr>
              <a:t>supervisão</a:t>
            </a:r>
            <a:r>
              <a:rPr lang="en-US" dirty="0">
                <a:solidFill>
                  <a:srgbClr val="242424"/>
                </a:solidFill>
              </a:rPr>
              <a:t>.</a:t>
            </a:r>
            <a:endParaRPr lang="en-US" dirty="0"/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C1C9C991-7B29-C53D-381C-B45AE87772EC}"/>
              </a:ext>
            </a:extLst>
          </p:cNvPr>
          <p:cNvSpPr/>
          <p:nvPr/>
        </p:nvSpPr>
        <p:spPr>
          <a:xfrm>
            <a:off x="1615270" y="3696769"/>
            <a:ext cx="527315" cy="46086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400" dirty="0">
                <a:solidFill>
                  <a:srgbClr val="FFFFFF"/>
                </a:solidFill>
                <a:latin typeface="Calibri"/>
              </a:rPr>
              <a:t>3</a:t>
            </a:r>
            <a:endParaRPr lang="pt-BR" sz="3200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4778288-2DE0-7720-9A98-CA5B5BB2EEF3}"/>
              </a:ext>
            </a:extLst>
          </p:cNvPr>
          <p:cNvSpPr txBox="1"/>
          <p:nvPr/>
        </p:nvSpPr>
        <p:spPr>
          <a:xfrm>
            <a:off x="2298699" y="3746500"/>
            <a:ext cx="9601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dirty="0" err="1">
                <a:solidFill>
                  <a:srgbClr val="242424"/>
                </a:solidFill>
              </a:rPr>
              <a:t>Perda</a:t>
            </a:r>
            <a:r>
              <a:rPr lang="en-US" dirty="0">
                <a:solidFill>
                  <a:srgbClr val="242424"/>
                </a:solidFill>
              </a:rPr>
              <a:t> da </a:t>
            </a:r>
            <a:r>
              <a:rPr lang="en-US" dirty="0" err="1">
                <a:solidFill>
                  <a:srgbClr val="242424"/>
                </a:solidFill>
              </a:rPr>
              <a:t>inscrição</a:t>
            </a:r>
            <a:r>
              <a:rPr lang="en-US" dirty="0">
                <a:solidFill>
                  <a:srgbClr val="242424"/>
                </a:solidFill>
              </a:rPr>
              <a:t> no CMAS</a:t>
            </a:r>
            <a:endParaRPr lang="pt-BR" dirty="0"/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529E8AD8-9DE5-F6F3-783E-7FDBF8174CD0}"/>
              </a:ext>
            </a:extLst>
          </p:cNvPr>
          <p:cNvSpPr/>
          <p:nvPr/>
        </p:nvSpPr>
        <p:spPr>
          <a:xfrm>
            <a:off x="1615269" y="5233468"/>
            <a:ext cx="527315" cy="46086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400" dirty="0">
                <a:ea typeface="Calibri"/>
                <a:cs typeface="Calibri"/>
              </a:rPr>
              <a:t>1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EDFE42F2-D7DE-71E3-165C-16E864B80056}"/>
              </a:ext>
            </a:extLst>
          </p:cNvPr>
          <p:cNvSpPr txBox="1"/>
          <p:nvPr/>
        </p:nvSpPr>
        <p:spPr>
          <a:xfrm>
            <a:off x="2324098" y="5283199"/>
            <a:ext cx="9601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dirty="0" err="1">
                <a:solidFill>
                  <a:srgbClr val="242424"/>
                </a:solidFill>
              </a:rPr>
              <a:t>Solicitação</a:t>
            </a:r>
            <a:r>
              <a:rPr lang="en-US" dirty="0">
                <a:solidFill>
                  <a:srgbClr val="242424"/>
                </a:solidFill>
              </a:rPr>
              <a:t> de </a:t>
            </a:r>
            <a:r>
              <a:rPr lang="en-US" dirty="0" err="1">
                <a:solidFill>
                  <a:srgbClr val="242424"/>
                </a:solidFill>
              </a:rPr>
              <a:t>visita</a:t>
            </a:r>
            <a:r>
              <a:rPr lang="en-US" dirty="0">
                <a:solidFill>
                  <a:srgbClr val="242424"/>
                </a:solidFill>
              </a:rPr>
              <a:t> de </a:t>
            </a:r>
            <a:r>
              <a:rPr lang="en-US" dirty="0" err="1">
                <a:solidFill>
                  <a:srgbClr val="242424"/>
                </a:solidFill>
              </a:rPr>
              <a:t>fiscalização</a:t>
            </a:r>
            <a:r>
              <a:rPr lang="en-US" dirty="0">
                <a:solidFill>
                  <a:srgbClr val="242424"/>
                </a:solidFill>
              </a:rPr>
              <a:t> do CMAS</a:t>
            </a:r>
            <a:endParaRPr lang="pt-BR" dirty="0"/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DE2B21FC-7F36-6795-EA09-7B2A32E0A93F}"/>
              </a:ext>
            </a:extLst>
          </p:cNvPr>
          <p:cNvSpPr/>
          <p:nvPr/>
        </p:nvSpPr>
        <p:spPr>
          <a:xfrm>
            <a:off x="1615269" y="4401617"/>
            <a:ext cx="527315" cy="46086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400" dirty="0">
                <a:ea typeface="Calibri"/>
                <a:cs typeface="Calibri"/>
              </a:rPr>
              <a:t>3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C95F78AA-E6BD-49EB-42C5-FFF8BA029AA7}"/>
              </a:ext>
            </a:extLst>
          </p:cNvPr>
          <p:cNvSpPr txBox="1"/>
          <p:nvPr/>
        </p:nvSpPr>
        <p:spPr>
          <a:xfrm>
            <a:off x="2324096" y="4305297"/>
            <a:ext cx="9601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dirty="0" err="1">
                <a:solidFill>
                  <a:srgbClr val="242424"/>
                </a:solidFill>
              </a:rPr>
              <a:t>Solicitação</a:t>
            </a:r>
            <a:r>
              <a:rPr lang="en-US" dirty="0">
                <a:solidFill>
                  <a:srgbClr val="242424"/>
                </a:solidFill>
              </a:rPr>
              <a:t> de </a:t>
            </a:r>
            <a:r>
              <a:rPr lang="en-US" dirty="0" err="1">
                <a:solidFill>
                  <a:srgbClr val="242424"/>
                </a:solidFill>
              </a:rPr>
              <a:t>complementação</a:t>
            </a:r>
            <a:r>
              <a:rPr lang="en-US" dirty="0">
                <a:solidFill>
                  <a:srgbClr val="242424"/>
                </a:solidFill>
              </a:rPr>
              <a:t> de </a:t>
            </a:r>
            <a:r>
              <a:rPr lang="en-US" dirty="0" err="1">
                <a:solidFill>
                  <a:srgbClr val="242424"/>
                </a:solidFill>
              </a:rPr>
              <a:t>documentação</a:t>
            </a:r>
            <a:r>
              <a:rPr lang="en-US" dirty="0">
                <a:solidFill>
                  <a:srgbClr val="242424"/>
                </a:solidFill>
              </a:rPr>
              <a:t> com </a:t>
            </a:r>
            <a:r>
              <a:rPr lang="en-US" dirty="0" err="1">
                <a:solidFill>
                  <a:srgbClr val="242424"/>
                </a:solidFill>
              </a:rPr>
              <a:t>separação</a:t>
            </a:r>
            <a:r>
              <a:rPr lang="en-US" dirty="0">
                <a:solidFill>
                  <a:srgbClr val="242424"/>
                </a:solidFill>
              </a:rPr>
              <a:t> de </a:t>
            </a:r>
            <a:r>
              <a:rPr lang="en-US" dirty="0" err="1">
                <a:solidFill>
                  <a:srgbClr val="242424"/>
                </a:solidFill>
              </a:rPr>
              <a:t>despesas</a:t>
            </a:r>
            <a:r>
              <a:rPr lang="en-US" dirty="0">
                <a:solidFill>
                  <a:srgbClr val="242424"/>
                </a:solidFill>
              </a:rPr>
              <a:t> </a:t>
            </a:r>
            <a:r>
              <a:rPr lang="en-US" dirty="0" err="1">
                <a:solidFill>
                  <a:srgbClr val="242424"/>
                </a:solidFill>
              </a:rPr>
              <a:t>por</a:t>
            </a:r>
            <a:r>
              <a:rPr lang="en-US" dirty="0">
                <a:solidFill>
                  <a:srgbClr val="242424"/>
                </a:solidFill>
              </a:rPr>
              <a:t> </a:t>
            </a:r>
            <a:r>
              <a:rPr lang="en-US" dirty="0" err="1">
                <a:solidFill>
                  <a:srgbClr val="242424"/>
                </a:solidFill>
              </a:rPr>
              <a:t>serviço</a:t>
            </a:r>
            <a:r>
              <a:rPr lang="en-US" dirty="0">
                <a:solidFill>
                  <a:srgbClr val="242424"/>
                </a:solidFill>
              </a:rPr>
              <a:t>/ </a:t>
            </a:r>
            <a:r>
              <a:rPr lang="en-US" dirty="0" err="1">
                <a:solidFill>
                  <a:srgbClr val="242424"/>
                </a:solidFill>
              </a:rPr>
              <a:t>Solicitação</a:t>
            </a:r>
            <a:r>
              <a:rPr lang="en-US" dirty="0">
                <a:solidFill>
                  <a:srgbClr val="242424"/>
                </a:solidFill>
              </a:rPr>
              <a:t> de </a:t>
            </a:r>
            <a:r>
              <a:rPr lang="en-US" dirty="0" err="1">
                <a:solidFill>
                  <a:srgbClr val="242424"/>
                </a:solidFill>
              </a:rPr>
              <a:t>visita</a:t>
            </a:r>
            <a:r>
              <a:rPr lang="en-US" dirty="0">
                <a:solidFill>
                  <a:srgbClr val="242424"/>
                </a:solidFill>
              </a:rPr>
              <a:t> de </a:t>
            </a:r>
            <a:r>
              <a:rPr lang="en-US" dirty="0" err="1">
                <a:solidFill>
                  <a:srgbClr val="242424"/>
                </a:solidFill>
              </a:rPr>
              <a:t>fiscalização</a:t>
            </a:r>
            <a:r>
              <a:rPr lang="en-US" dirty="0">
                <a:solidFill>
                  <a:srgbClr val="242424"/>
                </a:solidFill>
              </a:rPr>
              <a:t> do CMAS</a:t>
            </a:r>
            <a:endParaRPr lang="en-US" dirty="0">
              <a:solidFill>
                <a:srgbClr val="000000"/>
              </a:solidFill>
            </a:endParaRPr>
          </a:p>
          <a:p>
            <a:pPr algn="just"/>
            <a:endParaRPr lang="en-US" dirty="0">
              <a:solidFill>
                <a:srgbClr val="2424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184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349C01-8CF5-02C0-346E-759A777A7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2A4C1249-4A93-48E9-E555-D4E7188E8DC9}"/>
              </a:ext>
            </a:extLst>
          </p:cNvPr>
          <p:cNvSpPr/>
          <p:nvPr/>
        </p:nvSpPr>
        <p:spPr>
          <a:xfrm>
            <a:off x="574431" y="334755"/>
            <a:ext cx="9462615" cy="624446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57817010-3593-5F5B-E65A-FCD602BF61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0310" y="334755"/>
            <a:ext cx="9161485" cy="6277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4200" b="1">
                <a:solidFill>
                  <a:srgbClr val="C00000"/>
                </a:solidFill>
                <a:latin typeface="Poppins Light"/>
                <a:cs typeface="Calibri"/>
              </a:defRPr>
            </a:lvl1pPr>
          </a:lstStyle>
          <a:p>
            <a:r>
              <a:rPr lang="en-US" sz="3500" dirty="0" err="1">
                <a:solidFill>
                  <a:schemeClr val="bg1"/>
                </a:solidFill>
                <a:latin typeface="Poppins"/>
                <a:cs typeface="Poppins"/>
              </a:rPr>
              <a:t>Sistematização</a:t>
            </a:r>
            <a:r>
              <a:rPr lang="en-US" sz="3500" dirty="0">
                <a:solidFill>
                  <a:schemeClr val="bg1"/>
                </a:solidFill>
                <a:latin typeface="Poppins"/>
                <a:cs typeface="Poppins"/>
              </a:rPr>
              <a:t> dos </a:t>
            </a:r>
            <a:r>
              <a:rPr lang="en-US" sz="3500" dirty="0" err="1">
                <a:solidFill>
                  <a:schemeClr val="bg1"/>
                </a:solidFill>
                <a:latin typeface="Poppins"/>
                <a:cs typeface="Poppins"/>
              </a:rPr>
              <a:t>pontos</a:t>
            </a:r>
            <a:r>
              <a:rPr lang="en-US" sz="3500" dirty="0">
                <a:solidFill>
                  <a:schemeClr val="bg1"/>
                </a:solidFill>
                <a:latin typeface="Poppins"/>
                <a:cs typeface="Poppins"/>
              </a:rPr>
              <a:t> </a:t>
            </a:r>
            <a:r>
              <a:rPr lang="en-US" sz="3500" dirty="0" err="1">
                <a:solidFill>
                  <a:schemeClr val="bg1"/>
                </a:solidFill>
                <a:latin typeface="Poppins"/>
                <a:cs typeface="Poppins"/>
              </a:rPr>
              <a:t>relevantes</a:t>
            </a:r>
            <a:endParaRPr lang="en-US" sz="3500" dirty="0">
              <a:solidFill>
                <a:schemeClr val="bg1"/>
              </a:solidFill>
              <a:latin typeface="Poppins"/>
              <a:cs typeface="Poppins"/>
            </a:endParaRP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0D49B0F9-5EF1-B8D3-0C5A-3F3FA63C0155}"/>
              </a:ext>
            </a:extLst>
          </p:cNvPr>
          <p:cNvGraphicFramePr>
            <a:graphicFrameLocks noGrp="1"/>
          </p:cNvGraphicFramePr>
          <p:nvPr/>
        </p:nvGraphicFramePr>
        <p:xfrm>
          <a:off x="9211848" y="1708973"/>
          <a:ext cx="1859796" cy="96748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59796">
                  <a:extLst>
                    <a:ext uri="{9D8B030D-6E8A-4147-A177-3AD203B41FA5}">
                      <a16:colId xmlns:a16="http://schemas.microsoft.com/office/drawing/2014/main" val="2462223863"/>
                    </a:ext>
                  </a:extLst>
                </a:gridCol>
              </a:tblGrid>
              <a:tr h="967485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pt-BR" sz="1100">
                        <a:solidFill>
                          <a:schemeClr val="accent5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6323120"/>
                  </a:ext>
                </a:extLst>
              </a:tr>
            </a:tbl>
          </a:graphicData>
        </a:graphic>
      </p:graphicFrame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54D061D3-2BD9-DEA7-1C19-F245BE402CB4}"/>
              </a:ext>
            </a:extLst>
          </p:cNvPr>
          <p:cNvSpPr/>
          <p:nvPr/>
        </p:nvSpPr>
        <p:spPr>
          <a:xfrm>
            <a:off x="570310" y="1193288"/>
            <a:ext cx="5114115" cy="487016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algn="just">
              <a:buFont typeface="Calibri"/>
              <a:buChar char="-"/>
            </a:pPr>
            <a:r>
              <a:rPr lang="pt-BR" sz="1500" dirty="0">
                <a:solidFill>
                  <a:schemeClr val="tx1"/>
                </a:solidFill>
                <a:ea typeface="Calibri"/>
                <a:cs typeface="Calibri"/>
              </a:rPr>
              <a:t>Importância de </a:t>
            </a:r>
            <a:r>
              <a:rPr lang="pt-BR" sz="1500" dirty="0" err="1">
                <a:solidFill>
                  <a:schemeClr val="tx1"/>
                </a:solidFill>
                <a:ea typeface="Calibri"/>
                <a:cs typeface="Calibri"/>
              </a:rPr>
              <a:t>OSCs</a:t>
            </a:r>
            <a:r>
              <a:rPr lang="pt-BR" sz="1500" dirty="0">
                <a:solidFill>
                  <a:schemeClr val="tx1"/>
                </a:solidFill>
                <a:ea typeface="Calibri"/>
                <a:cs typeface="Calibri"/>
              </a:rPr>
              <a:t> como Mesa Brasil para complementação das refeições e distribuição dos alimentos; </a:t>
            </a:r>
          </a:p>
          <a:p>
            <a:pPr marL="285750" indent="-285750" algn="just">
              <a:buFont typeface="Calibri"/>
              <a:buChar char="-"/>
            </a:pPr>
            <a:r>
              <a:rPr lang="pt-BR" sz="1500" dirty="0">
                <a:solidFill>
                  <a:schemeClr val="tx1"/>
                </a:solidFill>
                <a:ea typeface="Calibri"/>
                <a:cs typeface="Calibri"/>
              </a:rPr>
              <a:t>Parceria com universidades para realização de projetos coparticipados junto às comunidades;</a:t>
            </a:r>
          </a:p>
          <a:p>
            <a:pPr marL="285750" indent="-285750" algn="just">
              <a:buFont typeface="Calibri"/>
              <a:buChar char="-"/>
            </a:pPr>
            <a:r>
              <a:rPr lang="pt-BR" sz="1500" dirty="0">
                <a:solidFill>
                  <a:schemeClr val="tx1"/>
                </a:solidFill>
                <a:ea typeface="Calibri"/>
                <a:cs typeface="Calibri"/>
              </a:rPr>
              <a:t>Atenção às entidades de assistência social que atuam com habilitação e reabilitação pois observou-se predominância em serviços de educação e saúde e baixa articulação com assistência social;</a:t>
            </a:r>
          </a:p>
          <a:p>
            <a:pPr marL="285750" indent="-285750" algn="just">
              <a:buFont typeface="Calibri"/>
              <a:buChar char="-"/>
            </a:pPr>
            <a:r>
              <a:rPr lang="pt-BR" sz="1500" dirty="0">
                <a:solidFill>
                  <a:schemeClr val="tx1"/>
                </a:solidFill>
                <a:ea typeface="Calibri"/>
                <a:cs typeface="Calibri"/>
              </a:rPr>
              <a:t>Entidades que não possuem mais registro no CMAS e a falta de comunicação para atualização do CNEAS pela gestão local o que implica no não cancelamento do CEBAS;</a:t>
            </a:r>
          </a:p>
          <a:p>
            <a:pPr marL="285750" indent="-285750" algn="just">
              <a:buFont typeface="Calibri"/>
              <a:buChar char="-"/>
            </a:pPr>
            <a:r>
              <a:rPr lang="pt-BR" sz="1500" dirty="0">
                <a:solidFill>
                  <a:schemeClr val="tx1"/>
                </a:solidFill>
                <a:ea typeface="Calibri"/>
                <a:cs typeface="Calibri"/>
              </a:rPr>
              <a:t>Modalidades de serviço que não são tipificados pela assistência no âmbito federal. Exemplo: contratos de </a:t>
            </a:r>
            <a:r>
              <a:rPr lang="pt-BR" sz="1500" dirty="0" err="1">
                <a:solidFill>
                  <a:schemeClr val="tx1"/>
                </a:solidFill>
                <a:ea typeface="Calibri"/>
                <a:cs typeface="Calibri"/>
              </a:rPr>
              <a:t>co-gestão</a:t>
            </a:r>
            <a:r>
              <a:rPr lang="pt-BR" sz="1500" dirty="0">
                <a:solidFill>
                  <a:schemeClr val="tx1"/>
                </a:solidFill>
                <a:ea typeface="Calibri"/>
                <a:cs typeface="Calibri"/>
              </a:rPr>
              <a:t>, decretos locais (municipais) para reconhecimento de projetos/programas paralelos a resolução n° 109/2009, tipificação complementar no município;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C5E80B31-9218-211A-FBD3-D2BA4D9A100F}"/>
              </a:ext>
            </a:extLst>
          </p:cNvPr>
          <p:cNvSpPr/>
          <p:nvPr/>
        </p:nvSpPr>
        <p:spPr>
          <a:xfrm>
            <a:off x="5942410" y="1193288"/>
            <a:ext cx="5114115" cy="487016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Calibri,Sans-Serif"/>
              <a:buChar char="-"/>
            </a:pPr>
            <a:endParaRPr lang="pt-BR" sz="15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 algn="just">
              <a:buFont typeface="Calibri,Sans-Serif"/>
              <a:buChar char="-"/>
            </a:pPr>
            <a:r>
              <a:rPr lang="pt-BR" sz="1500" dirty="0">
                <a:solidFill>
                  <a:schemeClr val="tx1"/>
                </a:solidFill>
                <a:ea typeface="Calibri"/>
                <a:cs typeface="Calibri"/>
              </a:rPr>
              <a:t>Não reconhecimento das ILPI e Casas de Apoio dificultando a transferência de recursos da saúde;</a:t>
            </a:r>
            <a:endParaRPr lang="en-US" sz="15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 algn="just">
              <a:buFont typeface="Calibri"/>
              <a:buChar char="-"/>
            </a:pPr>
            <a:r>
              <a:rPr lang="pt-BR" sz="1500" dirty="0">
                <a:solidFill>
                  <a:schemeClr val="tx1"/>
                </a:solidFill>
                <a:ea typeface="Calibri"/>
                <a:cs typeface="Calibri"/>
              </a:rPr>
              <a:t>Importância das doações da Receita Federal para a realização dos bazares como forma de captação de recursos;</a:t>
            </a:r>
          </a:p>
          <a:p>
            <a:pPr marL="285750" indent="-285750" algn="just">
              <a:buFont typeface="Calibri"/>
              <a:buChar char="-"/>
            </a:pPr>
            <a:r>
              <a:rPr lang="pt-BR" sz="1500" dirty="0">
                <a:solidFill>
                  <a:schemeClr val="tx1"/>
                </a:solidFill>
                <a:ea typeface="Calibri"/>
                <a:cs typeface="Calibri"/>
              </a:rPr>
              <a:t>Recursos provenientes de penas alternativas – Prestação Pecuniária;</a:t>
            </a:r>
          </a:p>
          <a:p>
            <a:pPr marL="285750" indent="-285750" algn="just">
              <a:buFont typeface="Calibri"/>
              <a:buChar char="-"/>
            </a:pPr>
            <a:r>
              <a:rPr lang="pt-BR" sz="1500" dirty="0">
                <a:solidFill>
                  <a:schemeClr val="tx1"/>
                </a:solidFill>
                <a:ea typeface="Calibri"/>
                <a:cs typeface="Calibri"/>
              </a:rPr>
              <a:t>Contradições entre a captação de </a:t>
            </a:r>
            <a:r>
              <a:rPr lang="pt-BR" sz="1500" b="1" dirty="0">
                <a:solidFill>
                  <a:schemeClr val="tx1"/>
                </a:solidFill>
                <a:ea typeface="+mn-lt"/>
                <a:cs typeface="+mn-lt"/>
              </a:rPr>
              <a:t>Telemarketing</a:t>
            </a:r>
            <a:r>
              <a:rPr lang="pt-BR" sz="1500" dirty="0">
                <a:solidFill>
                  <a:schemeClr val="tx1"/>
                </a:solidFill>
                <a:ea typeface="Calibri"/>
                <a:cs typeface="Calibri"/>
              </a:rPr>
              <a:t> (meio) e as atividades fim;</a:t>
            </a:r>
          </a:p>
          <a:p>
            <a:pPr marL="285750" indent="-285750" algn="just">
              <a:buFont typeface="Calibri"/>
              <a:buChar char="-"/>
            </a:pPr>
            <a:r>
              <a:rPr lang="pt-BR" sz="1500" dirty="0">
                <a:solidFill>
                  <a:schemeClr val="tx1"/>
                </a:solidFill>
                <a:ea typeface="Calibri"/>
                <a:cs typeface="Calibri"/>
              </a:rPr>
              <a:t>Baixa compreensão sobre assessoramento e defesa de direitos pelas entidades;</a:t>
            </a:r>
          </a:p>
          <a:p>
            <a:pPr marL="285750" indent="-285750" algn="just">
              <a:buFont typeface="Calibri"/>
              <a:buChar char="-"/>
            </a:pPr>
            <a:r>
              <a:rPr lang="pt-BR" sz="1500" dirty="0">
                <a:solidFill>
                  <a:schemeClr val="tx1"/>
                </a:solidFill>
                <a:ea typeface="Calibri"/>
                <a:cs typeface="Calibri"/>
              </a:rPr>
              <a:t>Equívoco ao utilizar o CEBAS nas chamadas públicas como pré-requisito ou critério de julgamento; </a:t>
            </a:r>
          </a:p>
          <a:p>
            <a:pPr marL="285750" indent="-285750" algn="just">
              <a:buFont typeface="Calibri"/>
              <a:buChar char="-"/>
            </a:pPr>
            <a:r>
              <a:rPr lang="pt-BR" sz="1500" dirty="0">
                <a:solidFill>
                  <a:schemeClr val="tx1"/>
                </a:solidFill>
                <a:ea typeface="Calibri"/>
                <a:cs typeface="Calibri"/>
              </a:rPr>
              <a:t>Fragilidade de entidades que possuem a equipe de referência integralmente cedida;</a:t>
            </a:r>
          </a:p>
          <a:p>
            <a:pPr marL="285750" indent="-285750" algn="just">
              <a:buFont typeface="Calibri"/>
              <a:buChar char="-"/>
            </a:pPr>
            <a:r>
              <a:rPr lang="pt-BR" sz="1500" dirty="0">
                <a:solidFill>
                  <a:schemeClr val="tx1"/>
                </a:solidFill>
                <a:ea typeface="Calibri"/>
                <a:cs typeface="Calibri"/>
              </a:rPr>
              <a:t>Houve caso em que a equipe de referência composta exclusivamente por voluntários;</a:t>
            </a:r>
          </a:p>
          <a:p>
            <a:pPr marL="285750" indent="-285750" algn="just">
              <a:buFont typeface="Calibri"/>
              <a:buChar char="-"/>
            </a:pPr>
            <a:r>
              <a:rPr lang="pt-BR" sz="1500" dirty="0">
                <a:solidFill>
                  <a:schemeClr val="tx1"/>
                </a:solidFill>
                <a:ea typeface="Calibri"/>
                <a:cs typeface="Calibri"/>
              </a:rPr>
              <a:t>Distanciamento da fiscalização do CMAS criando riscos para implementação da Política Nacional da Assistência Social;</a:t>
            </a:r>
          </a:p>
          <a:p>
            <a:pPr marL="285750" indent="-285750" algn="ctr">
              <a:buFont typeface="Calibri"/>
              <a:buChar char="-"/>
            </a:pPr>
            <a:endParaRPr lang="pt-BR" sz="1400" dirty="0">
              <a:solidFill>
                <a:schemeClr val="tx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91226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B34494-0912-E826-D487-FBE4113D2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9F09C4F7-AB7E-A2EC-E591-7ABCF85C5E17}"/>
              </a:ext>
            </a:extLst>
          </p:cNvPr>
          <p:cNvSpPr/>
          <p:nvPr/>
        </p:nvSpPr>
        <p:spPr>
          <a:xfrm>
            <a:off x="3455436" y="1213503"/>
            <a:ext cx="5669280" cy="3768695"/>
          </a:xfrm>
          <a:prstGeom prst="rect">
            <a:avLst/>
          </a:prstGeom>
          <a:solidFill>
            <a:srgbClr val="E22F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400" b="1">
              <a:latin typeface="Rawline" panose="00000500000000000000" pitchFamily="2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9BECB71-BD17-C9F9-60DA-FF624001DE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8" t="35952" r="10133" b="35715"/>
          <a:stretch/>
        </p:blipFill>
        <p:spPr>
          <a:xfrm>
            <a:off x="4197700" y="5674178"/>
            <a:ext cx="3796600" cy="75111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578A42D4-B1C2-71E0-CB90-008C1B027EE6}"/>
              </a:ext>
            </a:extLst>
          </p:cNvPr>
          <p:cNvSpPr/>
          <p:nvPr/>
        </p:nvSpPr>
        <p:spPr>
          <a:xfrm>
            <a:off x="3261360" y="837488"/>
            <a:ext cx="5669280" cy="3866879"/>
          </a:xfrm>
          <a:prstGeom prst="rect">
            <a:avLst/>
          </a:prstGeom>
          <a:solidFill>
            <a:srgbClr val="475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3500" b="1" dirty="0"/>
              <a:t>Cadastro Nacional de Entidades de Assistência Social (CNEAS)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F4E8292-0539-768E-F12C-8D71687A19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35259" r="9834" b="36444"/>
          <a:stretch/>
        </p:blipFill>
        <p:spPr>
          <a:xfrm>
            <a:off x="4312110" y="5674178"/>
            <a:ext cx="3567780" cy="70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96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5435C361-4CEB-3454-55E2-0093F5982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82" y="210262"/>
            <a:ext cx="8283498" cy="783451"/>
          </a:xfrm>
        </p:spPr>
        <p:txBody>
          <a:bodyPr>
            <a:normAutofit/>
          </a:bodyPr>
          <a:lstStyle/>
          <a:p>
            <a:r>
              <a:rPr lang="pt-BR" sz="3400" b="1" dirty="0">
                <a:latin typeface="+mn-lt"/>
                <a:cs typeface="Poppins Light"/>
              </a:rPr>
              <a:t>Histórico de Processos Decididos</a:t>
            </a:r>
            <a:endParaRPr lang="pt-BR" sz="3400" dirty="0">
              <a:solidFill>
                <a:srgbClr val="FFC000"/>
              </a:solidFill>
              <a:latin typeface="+mn-lt"/>
              <a:ea typeface="Calibri"/>
              <a:cs typeface="Poppins Light"/>
            </a:endParaRP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F782F189-258E-8D8E-FFB9-1CC8958E2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082" y="930376"/>
            <a:ext cx="10321936" cy="108493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t-BR" sz="2000" b="1" dirty="0">
                <a:cs typeface="Poppins Light"/>
              </a:rPr>
              <a:t>Gráfico 1 </a:t>
            </a:r>
            <a:r>
              <a:rPr lang="pt-BR" sz="2000" dirty="0">
                <a:cs typeface="Poppins Light"/>
              </a:rPr>
              <a:t>– Processos de Certificação das Entidades Beneficentes de Assistência Social decididos no âmbito do Ministério do Desenvolvimento e Assistência Social, Família e Combate à Fome, por tipo de processo e situação – acumulado de </a:t>
            </a:r>
            <a:r>
              <a:rPr lang="pt-BR" sz="2000" b="1" dirty="0">
                <a:cs typeface="Poppins Light"/>
              </a:rPr>
              <a:t>30/11/2009 a 31/07/2025</a:t>
            </a:r>
            <a:r>
              <a:rPr lang="pt-BR" sz="2000" dirty="0">
                <a:cs typeface="Poppins Light"/>
              </a:rPr>
              <a:t>.</a:t>
            </a:r>
          </a:p>
        </p:txBody>
      </p:sp>
      <p:pic>
        <p:nvPicPr>
          <p:cNvPr id="2" name="Imagem 1" descr="Gráfico, Gráfico de barras&#10;&#10;O conteúdo gerado por IA pode estar incorreto.">
            <a:extLst>
              <a:ext uri="{FF2B5EF4-FFF2-40B4-BE49-F238E27FC236}">
                <a16:creationId xmlns:a16="http://schemas.microsoft.com/office/drawing/2014/main" id="{509491C9-163E-3272-9079-EC16746E7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793" y="1949361"/>
            <a:ext cx="10182225" cy="4638675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EFC80C43-C299-0D09-363F-CC21FEC8C0D1}"/>
              </a:ext>
            </a:extLst>
          </p:cNvPr>
          <p:cNvSpPr>
            <a:spLocks noGrp="1"/>
          </p:cNvSpPr>
          <p:nvPr/>
        </p:nvSpPr>
        <p:spPr>
          <a:xfrm>
            <a:off x="1317986" y="6480253"/>
            <a:ext cx="1547446" cy="215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buNone/>
            </a:pPr>
            <a:r>
              <a:rPr lang="pt-BR" sz="1000" b="1" dirty="0">
                <a:cs typeface="Poppins Light" panose="00000400000000000000" pitchFamily="2" charset="0"/>
              </a:rPr>
              <a:t>Fonte: DRSP/SNAS/MDS</a:t>
            </a:r>
            <a:endParaRPr lang="pt-BR" sz="1000" dirty="0"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4096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508A0-42BC-4E88-E14E-BFE9E9CCB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3F461AA1-B249-FD5E-790E-8898EAC387AD}"/>
              </a:ext>
            </a:extLst>
          </p:cNvPr>
          <p:cNvSpPr>
            <a:spLocks noGrp="1"/>
          </p:cNvSpPr>
          <p:nvPr/>
        </p:nvSpPr>
        <p:spPr>
          <a:xfrm>
            <a:off x="236812" y="5907141"/>
            <a:ext cx="1547446" cy="215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buNone/>
            </a:pPr>
            <a:r>
              <a:rPr lang="pt-BR" sz="1000" b="1">
                <a:cs typeface="Poppins Light" panose="00000400000000000000" pitchFamily="2" charset="0"/>
              </a:rPr>
              <a:t>Fonte: DRSP/SNAS/MDS</a:t>
            </a:r>
            <a:endParaRPr lang="pt-BR" sz="1000">
              <a:cs typeface="Poppins Light" panose="00000400000000000000" pitchFamily="2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06745CD-4A1C-3A5B-C862-D35AA49B4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535" y="66219"/>
            <a:ext cx="9653641" cy="783451"/>
          </a:xfrm>
        </p:spPr>
        <p:txBody>
          <a:bodyPr>
            <a:noAutofit/>
          </a:bodyPr>
          <a:lstStyle/>
          <a:p>
            <a:r>
              <a:rPr lang="pt-BR" sz="3400" b="1" dirty="0">
                <a:latin typeface="+mn-lt"/>
              </a:rPr>
              <a:t>Cadastros no CNEAS – Brasil</a:t>
            </a:r>
            <a:endParaRPr lang="pt-BR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2AB66289-3A19-7DF4-4E4E-08A183AE89BB}"/>
              </a:ext>
            </a:extLst>
          </p:cNvPr>
          <p:cNvSpPr/>
          <p:nvPr/>
        </p:nvSpPr>
        <p:spPr>
          <a:xfrm rot="20421294">
            <a:off x="9417584" y="3695497"/>
            <a:ext cx="1760595" cy="101199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17.779 cadastros concluídos</a:t>
            </a:r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9" name="Gráfico 8">
                <a:extLst>
                  <a:ext uri="{FF2B5EF4-FFF2-40B4-BE49-F238E27FC236}">
                    <a16:creationId xmlns:a16="http://schemas.microsoft.com/office/drawing/2014/main" id="{EB22073C-726F-9660-0E6A-3C0D77477D18}"/>
                  </a:ext>
                </a:extLst>
              </p:cNvPr>
              <p:cNvGraphicFramePr/>
              <p:nvPr/>
            </p:nvGraphicFramePr>
            <p:xfrm>
              <a:off x="1527824" y="616323"/>
              <a:ext cx="9653641" cy="576244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9" name="Gráfico 8">
                <a:extLst>
                  <a:ext uri="{FF2B5EF4-FFF2-40B4-BE49-F238E27FC236}">
                    <a16:creationId xmlns:a16="http://schemas.microsoft.com/office/drawing/2014/main" id="{EB22073C-726F-9660-0E6A-3C0D77477D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7824" y="616323"/>
                <a:ext cx="9653641" cy="5762443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tângulo 9">
            <a:extLst>
              <a:ext uri="{FF2B5EF4-FFF2-40B4-BE49-F238E27FC236}">
                <a16:creationId xmlns:a16="http://schemas.microsoft.com/office/drawing/2014/main" id="{9F3D2FE6-846A-3DF2-F79A-9FE04F0AAC0D}"/>
              </a:ext>
            </a:extLst>
          </p:cNvPr>
          <p:cNvSpPr/>
          <p:nvPr/>
        </p:nvSpPr>
        <p:spPr>
          <a:xfrm>
            <a:off x="9109276" y="5636871"/>
            <a:ext cx="2303362" cy="673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52F9E17-25C7-D5D1-9B17-331481613E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33310" r="8758" b="36338"/>
          <a:stretch/>
        </p:blipFill>
        <p:spPr>
          <a:xfrm>
            <a:off x="8427252" y="5572605"/>
            <a:ext cx="3271502" cy="66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270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A7243B-F94D-6047-8276-20A732952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">
            <a:extLst>
              <a:ext uri="{FF2B5EF4-FFF2-40B4-BE49-F238E27FC236}">
                <a16:creationId xmlns:a16="http://schemas.microsoft.com/office/drawing/2014/main" id="{6C4A7905-FCF1-778E-8E77-8D905FCF7906}"/>
              </a:ext>
            </a:extLst>
          </p:cNvPr>
          <p:cNvSpPr txBox="1"/>
          <p:nvPr/>
        </p:nvSpPr>
        <p:spPr>
          <a:xfrm>
            <a:off x="978611" y="5940183"/>
            <a:ext cx="2421686" cy="216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922"/>
              </a:lnSpc>
            </a:pPr>
            <a:r>
              <a:rPr lang="en-US" sz="1000" b="1" dirty="0">
                <a:solidFill>
                  <a:srgbClr val="000000"/>
                </a:solidFill>
              </a:rPr>
              <a:t>Fonte: DRSP/SNAS/MDS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7B549F85-7933-D233-1C2A-C471D6A0C3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33310" r="8758" b="36338"/>
          <a:stretch/>
        </p:blipFill>
        <p:spPr>
          <a:xfrm>
            <a:off x="8247708" y="5842427"/>
            <a:ext cx="3271502" cy="669072"/>
          </a:xfrm>
          <a:prstGeom prst="rect">
            <a:avLst/>
          </a:prstGeom>
        </p:spPr>
      </p:pic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1B4C7642-C843-5D25-9E23-1FD0AE7259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6082664"/>
              </p:ext>
            </p:extLst>
          </p:nvPr>
        </p:nvGraphicFramePr>
        <p:xfrm>
          <a:off x="859971" y="346501"/>
          <a:ext cx="9851570" cy="5593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Elipse 1">
            <a:extLst>
              <a:ext uri="{FF2B5EF4-FFF2-40B4-BE49-F238E27FC236}">
                <a16:creationId xmlns:a16="http://schemas.microsoft.com/office/drawing/2014/main" id="{F4F8D098-D777-228C-76DE-2ED39C23A49D}"/>
              </a:ext>
            </a:extLst>
          </p:cNvPr>
          <p:cNvSpPr/>
          <p:nvPr/>
        </p:nvSpPr>
        <p:spPr>
          <a:xfrm rot="20421294">
            <a:off x="9960915" y="3529618"/>
            <a:ext cx="1760595" cy="101199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328 cadastros excluídos</a:t>
            </a:r>
          </a:p>
        </p:txBody>
      </p:sp>
    </p:spTree>
    <p:extLst>
      <p:ext uri="{BB962C8B-B14F-4D97-AF65-F5344CB8AC3E}">
        <p14:creationId xmlns:p14="http://schemas.microsoft.com/office/powerpoint/2010/main" val="21075123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64093A-A374-A5D5-3CE0-36D077187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706D0EF7-05F7-29FF-DC36-C677EB1B5EED}"/>
              </a:ext>
            </a:extLst>
          </p:cNvPr>
          <p:cNvSpPr>
            <a:spLocks noGrp="1"/>
          </p:cNvSpPr>
          <p:nvPr/>
        </p:nvSpPr>
        <p:spPr>
          <a:xfrm>
            <a:off x="7093124" y="4982267"/>
            <a:ext cx="1547446" cy="215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buNone/>
            </a:pPr>
            <a:r>
              <a:rPr lang="pt-BR" sz="1000" b="1" dirty="0">
                <a:cs typeface="Poppins Light" panose="00000400000000000000" pitchFamily="2" charset="0"/>
              </a:rPr>
              <a:t>Fonte: DRSP/SNAS/MDS</a:t>
            </a:r>
            <a:endParaRPr lang="pt-BR" sz="1000" dirty="0">
              <a:cs typeface="Poppins Light" panose="00000400000000000000" pitchFamily="2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C4C72C5-790C-F8EA-DAE2-532C9E7AB2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33310" r="8758" b="36338"/>
          <a:stretch/>
        </p:blipFill>
        <p:spPr>
          <a:xfrm>
            <a:off x="8384441" y="5590152"/>
            <a:ext cx="3271502" cy="669072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526C9568-9E04-87BB-9D71-011BAC12B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3124" y="218479"/>
            <a:ext cx="3878542" cy="783451"/>
          </a:xfrm>
        </p:spPr>
        <p:txBody>
          <a:bodyPr>
            <a:noAutofit/>
          </a:bodyPr>
          <a:lstStyle/>
          <a:p>
            <a:r>
              <a:rPr lang="pt-BR" sz="3400" b="1" dirty="0">
                <a:latin typeface="+mn-lt"/>
              </a:rPr>
              <a:t>Apoios Técnicos </a:t>
            </a:r>
            <a:endParaRPr lang="pt-BR" sz="3400" b="1" dirty="0">
              <a:solidFill>
                <a:schemeClr val="accent2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26E9DD6A-1E98-06E6-7B17-2A289681A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9999" y="1155681"/>
            <a:ext cx="6308549" cy="883667"/>
          </a:xfrm>
        </p:spPr>
        <p:txBody>
          <a:bodyPr>
            <a:noAutofit/>
          </a:bodyPr>
          <a:lstStyle/>
          <a:p>
            <a:pPr algn="just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pt-BR" sz="1500" dirty="0"/>
              <a:t>A Coordenação-Geral de Gestão da Informação e Acompanhamento da Rede Socioassistencial (CGIARS), do DRSP, tem feito apoios técnicos junto aos Estados e municípios com o tema “A contextualização da importância das Organizações da Sociedade Civil na Rede Socioassistencial do SUAS”.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AEFC7504-0D04-C291-508B-1993E3E15381}"/>
              </a:ext>
            </a:extLst>
          </p:cNvPr>
          <p:cNvSpPr txBox="1"/>
          <p:nvPr/>
        </p:nvSpPr>
        <p:spPr>
          <a:xfrm>
            <a:off x="212595" y="6062997"/>
            <a:ext cx="1866194" cy="216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922"/>
              </a:lnSpc>
            </a:pPr>
            <a:r>
              <a:rPr lang="en-US" sz="1000" b="1">
                <a:solidFill>
                  <a:srgbClr val="000000"/>
                </a:solidFill>
              </a:rPr>
              <a:t>Fonte: DRSP/SNAS/MDS</a:t>
            </a: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881B9B13-C6E7-B036-3A96-7AD710F69E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907021"/>
              </p:ext>
            </p:extLst>
          </p:nvPr>
        </p:nvGraphicFramePr>
        <p:xfrm>
          <a:off x="7093124" y="2193099"/>
          <a:ext cx="3162300" cy="2743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16100">
                  <a:extLst>
                    <a:ext uri="{9D8B030D-6E8A-4147-A177-3AD203B41FA5}">
                      <a16:colId xmlns:a16="http://schemas.microsoft.com/office/drawing/2014/main" val="692214107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1568620623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 b="1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MÊS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6B2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 b="1" u="none" strike="noStrike">
                          <a:solidFill>
                            <a:srgbClr val="FFFFFF"/>
                          </a:solidFill>
                          <a:effectLst/>
                          <a:latin typeface="Aptos Narrow" panose="020B0004020202020204" pitchFamily="34" charset="0"/>
                        </a:rPr>
                        <a:t>QNTD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6B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50165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Janeiro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03962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Fevereiro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265331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Março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40611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Abril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67986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Maio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1914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Junho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170769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Julho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 b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075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 b="1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800" b="1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2745732"/>
                  </a:ext>
                </a:extLst>
              </a:tr>
            </a:tbl>
          </a:graphicData>
        </a:graphic>
      </p:graphicFrame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8BCCD879-9E03-6FCF-B606-5B3583B586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122617"/>
              </p:ext>
            </p:extLst>
          </p:nvPr>
        </p:nvGraphicFramePr>
        <p:xfrm>
          <a:off x="212595" y="208832"/>
          <a:ext cx="5232400" cy="585416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618819931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2643752780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1160484271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3636248449"/>
                    </a:ext>
                  </a:extLst>
                </a:gridCol>
              </a:tblGrid>
              <a:tr h="44507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UF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6B2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Municípios Participantes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6B2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 dirty="0" err="1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Qtd</a:t>
                      </a:r>
                      <a:r>
                        <a:rPr lang="pt-BR" sz="1400" b="1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 Participantes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6B2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Data do apoio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6B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720202"/>
                  </a:ext>
                </a:extLst>
              </a:tr>
              <a:tr h="28058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RS/SP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25/mar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520929"/>
                  </a:ext>
                </a:extLst>
              </a:tr>
              <a:tr h="28058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27/mar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3263182"/>
                  </a:ext>
                </a:extLst>
              </a:tr>
              <a:tr h="28058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02/abr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960033"/>
                  </a:ext>
                </a:extLst>
              </a:tr>
              <a:tr h="28058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08/abr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3331922"/>
                  </a:ext>
                </a:extLst>
              </a:tr>
              <a:tr h="28058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SP/BA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10/abr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656831"/>
                  </a:ext>
                </a:extLst>
              </a:tr>
              <a:tr h="28058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BA/MG/SP/ES/GO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16/abr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1032945"/>
                  </a:ext>
                </a:extLst>
              </a:tr>
              <a:tr h="28058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CAPEMISA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30/abr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421400"/>
                  </a:ext>
                </a:extLst>
              </a:tr>
              <a:tr h="28058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06/mai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9555405"/>
                  </a:ext>
                </a:extLst>
              </a:tr>
              <a:tr h="28058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AMVE SC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07/mai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924159"/>
                  </a:ext>
                </a:extLst>
              </a:tr>
              <a:tr h="2225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ARAMBARE/RS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16/mai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5122303"/>
                  </a:ext>
                </a:extLst>
              </a:tr>
              <a:tr h="2225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AC/SP/GO/RS/RJ/SC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20/mai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627448"/>
                  </a:ext>
                </a:extLst>
              </a:tr>
              <a:tr h="2225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RJ/PB/RN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29/mai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0626344"/>
                  </a:ext>
                </a:extLst>
              </a:tr>
              <a:tr h="2225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MG/BA/RJ/RS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06/jun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962809"/>
                  </a:ext>
                </a:extLst>
              </a:tr>
              <a:tr h="2225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RJ/ES/MG/RN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12/jun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9337241"/>
                  </a:ext>
                </a:extLst>
              </a:tr>
              <a:tr h="2225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MG/RJ/RN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16/jun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698652"/>
                  </a:ext>
                </a:extLst>
              </a:tr>
              <a:tr h="2225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MG/SP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15/jul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9452338"/>
                  </a:ext>
                </a:extLst>
              </a:tr>
              <a:tr h="2225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MG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16/jul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404292"/>
                  </a:ext>
                </a:extLst>
              </a:tr>
              <a:tr h="2225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SP/RS/RR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17/jul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5243156"/>
                  </a:ext>
                </a:extLst>
              </a:tr>
              <a:tr h="2225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BA/PR/RS/MG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22/jul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932948"/>
                  </a:ext>
                </a:extLst>
              </a:tr>
              <a:tr h="2225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CE/DF/PR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24/jul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083312"/>
                  </a:ext>
                </a:extLst>
              </a:tr>
              <a:tr h="2225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SP/PR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29/jul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9077220"/>
                  </a:ext>
                </a:extLst>
              </a:tr>
              <a:tr h="1935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24702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3274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F9808-50AB-A00E-65C9-7F5D59298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3279A86A-90E6-276D-C0CE-A2621E058965}"/>
              </a:ext>
            </a:extLst>
          </p:cNvPr>
          <p:cNvSpPr/>
          <p:nvPr/>
        </p:nvSpPr>
        <p:spPr>
          <a:xfrm>
            <a:off x="254361" y="338622"/>
            <a:ext cx="9601200" cy="768136"/>
          </a:xfrm>
          <a:prstGeom prst="round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t-BR">
              <a:solidFill>
                <a:srgbClr val="538135"/>
              </a:solidFill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0B07B9-379C-9021-5CE1-4047C8076FB8}"/>
              </a:ext>
            </a:extLst>
          </p:cNvPr>
          <p:cNvSpPr txBox="1">
            <a:spLocks/>
          </p:cNvSpPr>
          <p:nvPr/>
        </p:nvSpPr>
        <p:spPr>
          <a:xfrm>
            <a:off x="457200" y="479022"/>
            <a:ext cx="9398361" cy="5858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C00000"/>
                </a:solidFill>
                <a:latin typeface="Poppins Light"/>
                <a:ea typeface="+mj-ea"/>
                <a:cs typeface="Calibri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Panorama Rede </a:t>
            </a:r>
            <a:r>
              <a:rPr lang="en-US" sz="32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Socioassistencial</a:t>
            </a:r>
            <a:r>
              <a:rPr lang="en-US" sz="3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do SUAS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3059782C-D9FE-F839-1252-2418C92EA78A}"/>
              </a:ext>
            </a:extLst>
          </p:cNvPr>
          <p:cNvSpPr/>
          <p:nvPr/>
        </p:nvSpPr>
        <p:spPr>
          <a:xfrm>
            <a:off x="259027" y="1491906"/>
            <a:ext cx="3694955" cy="1491731"/>
          </a:xfrm>
          <a:prstGeom prst="roundRect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baseline="0">
                <a:latin typeface="Calibri"/>
              </a:rPr>
              <a:t>46.623 Organizações da Sociedade Civil (</a:t>
            </a:r>
            <a:r>
              <a:rPr lang="pt-BR" sz="2000" b="1" baseline="0" err="1">
                <a:latin typeface="Calibri"/>
              </a:rPr>
              <a:t>OSCs</a:t>
            </a:r>
            <a:r>
              <a:rPr lang="pt-BR" sz="2000" b="1" baseline="0">
                <a:latin typeface="Calibri"/>
              </a:rPr>
              <a:t>)</a:t>
            </a:r>
            <a:r>
              <a:rPr lang="pt-BR" sz="2000" baseline="0">
                <a:latin typeface="Calibri"/>
              </a:rPr>
              <a:t> com atuação na área da </a:t>
            </a:r>
            <a:r>
              <a:rPr lang="pt-BR" sz="2000" b="1" baseline="0">
                <a:latin typeface="Calibri"/>
              </a:rPr>
              <a:t>assistência social</a:t>
            </a:r>
            <a:r>
              <a:rPr lang="pt-BR" sz="2000" b="1">
                <a:latin typeface="Calibri"/>
              </a:rPr>
              <a:t> </a:t>
            </a:r>
            <a:r>
              <a:rPr lang="pt-BR" sz="2000">
                <a:latin typeface="Calibri"/>
                <a:ea typeface="Calibri"/>
                <a:cs typeface="Calibri"/>
              </a:rPr>
              <a:t>(IPEA,2020)</a:t>
            </a:r>
            <a:endParaRPr lang="pt-BR" sz="2000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BE4F050B-AF5F-A03B-38D5-BC7D5384244E}"/>
              </a:ext>
            </a:extLst>
          </p:cNvPr>
          <p:cNvSpPr/>
          <p:nvPr/>
        </p:nvSpPr>
        <p:spPr>
          <a:xfrm>
            <a:off x="239736" y="3150945"/>
            <a:ext cx="3694955" cy="1491731"/>
          </a:xfrm>
          <a:prstGeom prst="roundRect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000" b="1">
                <a:latin typeface="Calibri"/>
              </a:rPr>
              <a:t>34.003</a:t>
            </a:r>
            <a:r>
              <a:rPr lang="pt-BR" sz="2000">
                <a:latin typeface="Calibri"/>
              </a:rPr>
              <a:t> dessas organizações estão </a:t>
            </a:r>
            <a:r>
              <a:rPr lang="pt-BR" sz="2000" b="1">
                <a:latin typeface="Calibri"/>
              </a:rPr>
              <a:t>inscritas nos Conselhos Municipais de Assistência </a:t>
            </a:r>
            <a:r>
              <a:rPr lang="pt-BR" sz="2000" b="1">
                <a:latin typeface="Calibri"/>
                <a:ea typeface="Calibri"/>
                <a:cs typeface="Calibri"/>
              </a:rPr>
              <a:t>Social (CMAS) </a:t>
            </a:r>
            <a:r>
              <a:rPr lang="pt-BR" sz="2000">
                <a:latin typeface="Calibri"/>
                <a:ea typeface="Calibri"/>
                <a:cs typeface="Calibri"/>
              </a:rPr>
              <a:t>(Censo SUAS, 2023)</a:t>
            </a:r>
            <a:endParaRPr lang="pt-BR" sz="2000" b="1">
              <a:ea typeface="Calibri"/>
              <a:cs typeface="Calibri"/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D38E7CAE-59D3-47A6-B4E2-84C0AC8D0434}"/>
              </a:ext>
            </a:extLst>
          </p:cNvPr>
          <p:cNvSpPr/>
          <p:nvPr/>
        </p:nvSpPr>
        <p:spPr>
          <a:xfrm>
            <a:off x="259027" y="4819628"/>
            <a:ext cx="3694955" cy="1491731"/>
          </a:xfrm>
          <a:prstGeom prst="roundRect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000" b="1" dirty="0">
                <a:latin typeface="Calibri"/>
              </a:rPr>
              <a:t>17.398 </a:t>
            </a:r>
            <a:r>
              <a:rPr lang="pt-BR" sz="2000" b="1" dirty="0">
                <a:latin typeface="Calibri"/>
                <a:ea typeface="Calibri"/>
                <a:cs typeface="Calibri"/>
              </a:rPr>
              <a:t>cadastros  concluídos no CNEAS</a:t>
            </a:r>
            <a:endParaRPr lang="pt-BR" sz="2000" dirty="0">
              <a:ea typeface="Calibri"/>
              <a:cs typeface="Calibri"/>
            </a:endParaRPr>
          </a:p>
        </p:txBody>
      </p:sp>
      <p:sp>
        <p:nvSpPr>
          <p:cNvPr id="9" name="Chave Direita 8">
            <a:extLst>
              <a:ext uri="{FF2B5EF4-FFF2-40B4-BE49-F238E27FC236}">
                <a16:creationId xmlns:a16="http://schemas.microsoft.com/office/drawing/2014/main" id="{608F3B96-2565-89A5-7E4A-B1D7BF4859A9}"/>
              </a:ext>
            </a:extLst>
          </p:cNvPr>
          <p:cNvSpPr/>
          <p:nvPr/>
        </p:nvSpPr>
        <p:spPr>
          <a:xfrm>
            <a:off x="4160396" y="3684431"/>
            <a:ext cx="789709" cy="2272145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C55A11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5BEDFCD-D907-946C-65E5-4A9BC8DDB36D}"/>
              </a:ext>
            </a:extLst>
          </p:cNvPr>
          <p:cNvSpPr txBox="1"/>
          <p:nvPr/>
        </p:nvSpPr>
        <p:spPr>
          <a:xfrm>
            <a:off x="5033058" y="4473614"/>
            <a:ext cx="123849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000" b="1"/>
              <a:t>Lacuna de 48%.</a:t>
            </a:r>
            <a:endParaRPr lang="pt-BR" sz="1600"/>
          </a:p>
        </p:txBody>
      </p:sp>
      <p:pic>
        <p:nvPicPr>
          <p:cNvPr id="13" name="Picture 2" descr="Imagem">
            <a:extLst>
              <a:ext uri="{FF2B5EF4-FFF2-40B4-BE49-F238E27FC236}">
                <a16:creationId xmlns:a16="http://schemas.microsoft.com/office/drawing/2014/main" id="{D0F4B6C1-AD8B-5DA8-47D7-6F68571AE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127" y="1785183"/>
            <a:ext cx="5275385" cy="380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72053D19-F1D2-9096-9BE3-BCA4C418FB65}"/>
              </a:ext>
            </a:extLst>
          </p:cNvPr>
          <p:cNvSpPr txBox="1"/>
          <p:nvPr/>
        </p:nvSpPr>
        <p:spPr>
          <a:xfrm>
            <a:off x="6666571" y="5803645"/>
            <a:ext cx="5064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i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Fonte: DRSP/SNAS, a partir dos dados Censo SUAS, 2023.</a:t>
            </a:r>
            <a:endParaRPr lang="pt-BR" sz="14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86384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1370D3-F512-53F5-837D-4B0ECE9C7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2BF9CFB5-3AAF-746F-D7B4-D4DA18743E30}"/>
              </a:ext>
            </a:extLst>
          </p:cNvPr>
          <p:cNvSpPr/>
          <p:nvPr/>
        </p:nvSpPr>
        <p:spPr>
          <a:xfrm>
            <a:off x="574431" y="290899"/>
            <a:ext cx="4595446" cy="73143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645663FD-D75E-B8FB-503B-0997B44D3E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7760" y="340213"/>
            <a:ext cx="3798277" cy="623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4200" b="1">
                <a:solidFill>
                  <a:srgbClr val="C00000"/>
                </a:solidFill>
                <a:latin typeface="Poppins Light"/>
                <a:cs typeface="Calibri"/>
              </a:defRPr>
            </a:lvl1pPr>
          </a:lstStyle>
          <a:p>
            <a:r>
              <a:rPr lang="en-US" sz="35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SCNEAS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D6AAEE27-D89A-5A4C-F463-7AD3AAFA1EE7}"/>
              </a:ext>
            </a:extLst>
          </p:cNvPr>
          <p:cNvSpPr/>
          <p:nvPr/>
        </p:nvSpPr>
        <p:spPr>
          <a:xfrm>
            <a:off x="423960" y="2733555"/>
            <a:ext cx="3252486" cy="12384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 CNEAS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Instrumento de Política Pública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(Lei nº 8.742/1993 – LOAS)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BB4E7389-B96E-8809-67CC-7901891172C4}"/>
              </a:ext>
            </a:extLst>
          </p:cNvPr>
          <p:cNvSpPr/>
          <p:nvPr/>
        </p:nvSpPr>
        <p:spPr>
          <a:xfrm>
            <a:off x="4799488" y="1412113"/>
            <a:ext cx="2897677" cy="9954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Implementado em 2014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(Programa Aprimora Rede)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18410E22-7125-7526-2459-EDCC807DC300}"/>
              </a:ext>
            </a:extLst>
          </p:cNvPr>
          <p:cNvSpPr/>
          <p:nvPr/>
        </p:nvSpPr>
        <p:spPr>
          <a:xfrm>
            <a:off x="4799487" y="2803006"/>
            <a:ext cx="2897677" cy="11033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Responsabilidade dos órgãos gestores municipais ou do Distrito Federal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AF756B2A-05E3-D6ED-A540-03260E414F56}"/>
              </a:ext>
            </a:extLst>
          </p:cNvPr>
          <p:cNvSpPr/>
          <p:nvPr/>
        </p:nvSpPr>
        <p:spPr>
          <a:xfrm>
            <a:off x="4799486" y="4166886"/>
            <a:ext cx="2897677" cy="110338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Segundo nível de reconhecimento para entidades/</a:t>
            </a:r>
            <a:r>
              <a:rPr kumimoji="0" lang="pt-B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OSCs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assistência social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815D5E19-9634-3256-5771-293EFCBECFA4}"/>
              </a:ext>
            </a:extLst>
          </p:cNvPr>
          <p:cNvSpPr/>
          <p:nvPr/>
        </p:nvSpPr>
        <p:spPr>
          <a:xfrm>
            <a:off x="8229599" y="3883241"/>
            <a:ext cx="3657600" cy="68875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Receber emendas parlamentares</a:t>
            </a:r>
            <a:b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(Portaria nº 1.044/2024)</a:t>
            </a: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BD79E917-CD5B-7D93-313A-A3B1CCBE2C87}"/>
              </a:ext>
            </a:extLst>
          </p:cNvPr>
          <p:cNvSpPr/>
          <p:nvPr/>
        </p:nvSpPr>
        <p:spPr>
          <a:xfrm>
            <a:off x="8229599" y="4925893"/>
            <a:ext cx="3657600" cy="68875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Obter o certificado CEBAS</a:t>
            </a:r>
            <a:b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LC nº 187/2021 e Dec. Nº 11.791/2023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cxnSp>
        <p:nvCxnSpPr>
          <p:cNvPr id="17" name="Conector: Angulado 16">
            <a:extLst>
              <a:ext uri="{FF2B5EF4-FFF2-40B4-BE49-F238E27FC236}">
                <a16:creationId xmlns:a16="http://schemas.microsoft.com/office/drawing/2014/main" id="{0824F8E9-A351-D422-52BA-7493F5C34088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 flipV="1">
            <a:off x="3676446" y="1909824"/>
            <a:ext cx="1123042" cy="144297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ector: Angulado 17">
            <a:extLst>
              <a:ext uri="{FF2B5EF4-FFF2-40B4-BE49-F238E27FC236}">
                <a16:creationId xmlns:a16="http://schemas.microsoft.com/office/drawing/2014/main" id="{DAA17D72-7FAF-40A6-3680-27EFE4F360F8}"/>
              </a:ext>
            </a:extLst>
          </p:cNvPr>
          <p:cNvCxnSpPr>
            <a:stCxn id="11" idx="3"/>
            <a:endCxn id="14" idx="1"/>
          </p:cNvCxnSpPr>
          <p:nvPr/>
        </p:nvCxnSpPr>
        <p:spPr>
          <a:xfrm>
            <a:off x="3676446" y="3352801"/>
            <a:ext cx="1123040" cy="136577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7C95C756-8101-6394-F911-B7EC07D8F279}"/>
              </a:ext>
            </a:extLst>
          </p:cNvPr>
          <p:cNvCxnSpPr>
            <a:cxnSpLocks/>
            <a:stCxn id="11" idx="3"/>
            <a:endCxn id="13" idx="1"/>
          </p:cNvCxnSpPr>
          <p:nvPr/>
        </p:nvCxnSpPr>
        <p:spPr>
          <a:xfrm>
            <a:off x="3676446" y="3352801"/>
            <a:ext cx="1123041" cy="18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ector: Angulado 19">
            <a:extLst>
              <a:ext uri="{FF2B5EF4-FFF2-40B4-BE49-F238E27FC236}">
                <a16:creationId xmlns:a16="http://schemas.microsoft.com/office/drawing/2014/main" id="{21CD17C6-CD68-C001-6289-5A490D8D0595}"/>
              </a:ext>
            </a:extLst>
          </p:cNvPr>
          <p:cNvCxnSpPr>
            <a:stCxn id="14" idx="3"/>
            <a:endCxn id="15" idx="1"/>
          </p:cNvCxnSpPr>
          <p:nvPr/>
        </p:nvCxnSpPr>
        <p:spPr>
          <a:xfrm flipV="1">
            <a:off x="7697163" y="4227621"/>
            <a:ext cx="532436" cy="490959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: Angulado 20">
            <a:extLst>
              <a:ext uri="{FF2B5EF4-FFF2-40B4-BE49-F238E27FC236}">
                <a16:creationId xmlns:a16="http://schemas.microsoft.com/office/drawing/2014/main" id="{B709ADA2-B9FF-81DA-885A-E297D2832AAC}"/>
              </a:ext>
            </a:extLst>
          </p:cNvPr>
          <p:cNvCxnSpPr>
            <a:stCxn id="14" idx="3"/>
            <a:endCxn id="16" idx="1"/>
          </p:cNvCxnSpPr>
          <p:nvPr/>
        </p:nvCxnSpPr>
        <p:spPr>
          <a:xfrm>
            <a:off x="7697163" y="4718580"/>
            <a:ext cx="532436" cy="551693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49627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41C209-D59F-FE06-ABF1-388B88381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09A34579-E934-C4DB-74DC-B1AFF69DACA1}"/>
              </a:ext>
            </a:extLst>
          </p:cNvPr>
          <p:cNvSpPr/>
          <p:nvPr/>
        </p:nvSpPr>
        <p:spPr>
          <a:xfrm>
            <a:off x="329169" y="365766"/>
            <a:ext cx="7878660" cy="624446"/>
          </a:xfrm>
          <a:prstGeom prst="roundRect">
            <a:avLst/>
          </a:prstGeom>
          <a:solidFill>
            <a:srgbClr val="7030A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DA0C011E-1631-75D3-1648-D41A3FA2B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551" y="325853"/>
            <a:ext cx="9653641" cy="783451"/>
          </a:xfrm>
        </p:spPr>
        <p:txBody>
          <a:bodyPr>
            <a:noAutofit/>
          </a:bodyPr>
          <a:lstStyle/>
          <a:p>
            <a:r>
              <a:rPr lang="pt-BR" sz="3400" b="1" dirty="0">
                <a:solidFill>
                  <a:schemeClr val="bg1"/>
                </a:solidFill>
                <a:latin typeface="+mn-lt"/>
              </a:rPr>
              <a:t>Normativos</a:t>
            </a:r>
            <a:endParaRPr lang="pt-BR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BB50AD5-09FD-4F2C-0128-FC2F5E7D34D4}"/>
              </a:ext>
            </a:extLst>
          </p:cNvPr>
          <p:cNvSpPr txBox="1"/>
          <p:nvPr/>
        </p:nvSpPr>
        <p:spPr>
          <a:xfrm>
            <a:off x="366551" y="1184929"/>
            <a:ext cx="11477106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000" b="1" dirty="0">
                <a:solidFill>
                  <a:srgbClr val="000000"/>
                </a:solidFill>
              </a:rPr>
              <a:t>Lei nº 8.742/1993 | Lei Orgânica da Assistência Social (LOAS):</a:t>
            </a:r>
          </a:p>
          <a:p>
            <a:pPr algn="just"/>
            <a:r>
              <a:rPr lang="pt-BR" sz="1600" dirty="0">
                <a:solidFill>
                  <a:srgbClr val="000000"/>
                </a:solidFill>
              </a:rPr>
              <a:t>Art. 6</a:t>
            </a:r>
            <a:r>
              <a:rPr lang="pt-BR" sz="1600" u="sng" baseline="30000" dirty="0">
                <a:solidFill>
                  <a:srgbClr val="000000"/>
                </a:solidFill>
              </a:rPr>
              <a:t>º</a:t>
            </a:r>
            <a:r>
              <a:rPr lang="pt-BR" sz="1600" dirty="0">
                <a:solidFill>
                  <a:srgbClr val="000000"/>
                </a:solidFill>
              </a:rPr>
              <a:t>B, </a:t>
            </a:r>
            <a:r>
              <a:rPr lang="pt-BR" sz="1600" dirty="0"/>
              <a:t>§2</a:t>
            </a:r>
            <a:r>
              <a:rPr lang="pt-BR" sz="1600" baseline="30000" dirty="0"/>
              <a:t>º</a:t>
            </a:r>
            <a:r>
              <a:rPr lang="pt-BR" sz="1600" dirty="0"/>
              <a:t>, </a:t>
            </a:r>
            <a:r>
              <a:rPr lang="pt-BR" sz="1600" b="1" dirty="0"/>
              <a:t>III - integrar o sistema de cadastro de entidades de que trata o inciso XI do art. 19;</a:t>
            </a:r>
          </a:p>
          <a:p>
            <a:pPr algn="just"/>
            <a:r>
              <a:rPr lang="pt-BR" sz="1600" dirty="0"/>
              <a:t>Art. 19, XI - </a:t>
            </a:r>
            <a:r>
              <a:rPr lang="pt-BR" sz="1600" b="1" dirty="0"/>
              <a:t>coordenar e manter atualizado o sistema de cadastro de entidades e organizações de assistência social, em articulação com os Estados, os Municípios e o Distrito Federal;</a:t>
            </a:r>
          </a:p>
          <a:p>
            <a:pPr algn="just"/>
            <a:endParaRPr lang="pt-BR" sz="2000" b="1" dirty="0">
              <a:solidFill>
                <a:srgbClr val="00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000" b="1" dirty="0">
                <a:solidFill>
                  <a:srgbClr val="000000"/>
                </a:solidFill>
              </a:rPr>
              <a:t>Resolução CNAS nº 4/2014</a:t>
            </a:r>
          </a:p>
          <a:p>
            <a:pPr algn="just"/>
            <a:r>
              <a:rPr lang="pt-BR" sz="1600" b="1" dirty="0"/>
              <a:t>Institui o Programa Nacional de Aprimoramento da Rede Socioassistencial Privada do SUAS – Aprimora Rede</a:t>
            </a:r>
            <a:r>
              <a:rPr lang="pt-BR" sz="1600" dirty="0"/>
              <a:t> e aprova os critérios e procedimentos para incentivar a qualificação dos serviços, programas, projetos e benefícios socioassistenciais ofertados pelas entidades privadas no âmbito do SUAS</a:t>
            </a:r>
          </a:p>
          <a:p>
            <a:pPr algn="just"/>
            <a:r>
              <a:rPr lang="pt-BR" sz="2000" b="1" dirty="0">
                <a:solidFill>
                  <a:srgbClr val="000000"/>
                </a:solidFill>
              </a:rPr>
              <a:t>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000" b="1" dirty="0">
                <a:solidFill>
                  <a:srgbClr val="000000"/>
                </a:solidFill>
              </a:rPr>
              <a:t>Resolução CNAS nº 14/2014</a:t>
            </a:r>
          </a:p>
          <a:p>
            <a:pPr algn="just"/>
            <a:r>
              <a:rPr lang="pt-BR" sz="1600" b="1" dirty="0"/>
              <a:t>Define os parâmetros nacionais para a inscrição das entidades ou organizações de Assistência Social</a:t>
            </a:r>
            <a:r>
              <a:rPr lang="pt-BR" sz="1600" dirty="0"/>
              <a:t>, bem como dos serviços, programas, projetos e benefícios socioassistenciais nos Conselhos de Assistência Social.</a:t>
            </a:r>
            <a:endParaRPr lang="pt-BR" sz="1600" b="1" dirty="0">
              <a:solidFill>
                <a:srgbClr val="000000"/>
              </a:solidFill>
            </a:endParaRPr>
          </a:p>
          <a:p>
            <a:pPr algn="just"/>
            <a:endParaRPr lang="pt-BR" sz="2000" b="1" dirty="0">
              <a:solidFill>
                <a:srgbClr val="00000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pt-BR" sz="2000" b="1" i="0" dirty="0">
                <a:solidFill>
                  <a:srgbClr val="000000"/>
                </a:solidFill>
                <a:effectLst/>
              </a:rPr>
              <a:t>Resolução CNAS nº 26/2018</a:t>
            </a:r>
            <a:endParaRPr lang="pt-BR" sz="2000" b="1" dirty="0">
              <a:solidFill>
                <a:srgbClr val="000000"/>
              </a:solidFill>
            </a:endParaRPr>
          </a:p>
          <a:p>
            <a:pPr algn="just"/>
            <a:r>
              <a:rPr lang="pt-BR" sz="1600" b="1" dirty="0"/>
              <a:t>Estabelecer parâmetros para a criação de sistema eletrônico nacional para o processo de inscrição das entidades e organizações de assistência social</a:t>
            </a:r>
            <a:r>
              <a:rPr lang="pt-BR" sz="1600" dirty="0"/>
              <a:t>, bem como das ofertas dos serviços, programas, projetos e benefícios socioassistenciais nos conselhos de assistência social, em conformidade com a Resolução nº 14, de 15 de maio de 2014, do CNAS.</a:t>
            </a:r>
            <a:endParaRPr lang="pt-BR" sz="1600" b="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284324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B50529-EAB9-8F0C-69FD-988BD167D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BD6B6CB6-5D7F-C5D0-C859-D408D88B8DE4}"/>
              </a:ext>
            </a:extLst>
          </p:cNvPr>
          <p:cNvSpPr>
            <a:spLocks noGrp="1"/>
          </p:cNvSpPr>
          <p:nvPr/>
        </p:nvSpPr>
        <p:spPr>
          <a:xfrm>
            <a:off x="329169" y="5076038"/>
            <a:ext cx="1547446" cy="215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buNone/>
            </a:pPr>
            <a:r>
              <a:rPr lang="pt-BR" sz="1000" b="1" dirty="0">
                <a:cs typeface="Poppins Light" panose="00000400000000000000" pitchFamily="2" charset="0"/>
              </a:rPr>
              <a:t>Fonte: DRSP/SNAS/MDS</a:t>
            </a:r>
            <a:endParaRPr lang="pt-BR" sz="1000" dirty="0">
              <a:cs typeface="Poppins Light" panose="00000400000000000000" pitchFamily="2" charset="0"/>
            </a:endParaRPr>
          </a:p>
        </p:txBody>
      </p:sp>
      <p:pic>
        <p:nvPicPr>
          <p:cNvPr id="2054" name="Picture 6" descr="Secretaria de Desenvolvimento Social de Conselheiro Lafaiete-MG: CNEAS é  requisito para celebração de parcerias no âmbito do SUAS">
            <a:extLst>
              <a:ext uri="{FF2B5EF4-FFF2-40B4-BE49-F238E27FC236}">
                <a16:creationId xmlns:a16="http://schemas.microsoft.com/office/drawing/2014/main" id="{4BA3F8C3-50CF-4615-383D-D93576E85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12" y="2279367"/>
            <a:ext cx="428625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have Esquerda 1">
            <a:extLst>
              <a:ext uri="{FF2B5EF4-FFF2-40B4-BE49-F238E27FC236}">
                <a16:creationId xmlns:a16="http://schemas.microsoft.com/office/drawing/2014/main" id="{43DA47FE-6FDC-AC45-3AD6-18D39907B7A4}"/>
              </a:ext>
            </a:extLst>
          </p:cNvPr>
          <p:cNvSpPr/>
          <p:nvPr/>
        </p:nvSpPr>
        <p:spPr>
          <a:xfrm>
            <a:off x="4458969" y="1198280"/>
            <a:ext cx="1307939" cy="4924425"/>
          </a:xfrm>
          <a:prstGeom prst="leftBrac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8E7D42A1-2BD3-252F-EE35-E5DE6541E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551" y="325853"/>
            <a:ext cx="9653641" cy="783451"/>
          </a:xfrm>
        </p:spPr>
        <p:txBody>
          <a:bodyPr>
            <a:noAutofit/>
          </a:bodyPr>
          <a:lstStyle/>
          <a:p>
            <a:r>
              <a:rPr lang="pt-BR" sz="3400" b="1" dirty="0">
                <a:solidFill>
                  <a:schemeClr val="bg1"/>
                </a:solidFill>
                <a:latin typeface="+mn-lt"/>
              </a:rPr>
              <a:t>Cadastros de entidades/</a:t>
            </a:r>
            <a:r>
              <a:rPr lang="pt-BR" sz="3400" b="1" dirty="0" err="1">
                <a:solidFill>
                  <a:schemeClr val="bg1"/>
                </a:solidFill>
                <a:latin typeface="+mn-lt"/>
              </a:rPr>
              <a:t>OSCs</a:t>
            </a:r>
            <a:r>
              <a:rPr lang="pt-BR" sz="3400" b="1" dirty="0">
                <a:solidFill>
                  <a:schemeClr val="bg1"/>
                </a:solidFill>
                <a:latin typeface="+mn-lt"/>
              </a:rPr>
              <a:t> no SUAS</a:t>
            </a:r>
            <a:endParaRPr lang="pt-BR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63CBD9F-5E82-55CC-D768-6276783E8DD0}"/>
              </a:ext>
            </a:extLst>
          </p:cNvPr>
          <p:cNvSpPr txBox="1"/>
          <p:nvPr/>
        </p:nvSpPr>
        <p:spPr>
          <a:xfrm>
            <a:off x="5394584" y="1389037"/>
            <a:ext cx="6094070" cy="4584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00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baseline="0" dirty="0"/>
              <a:t>Funcionalidades inativas;</a:t>
            </a:r>
            <a:endParaRPr lang="pt-BR" sz="2000" dirty="0">
              <a:ea typeface="+mn-lt"/>
              <a:cs typeface="+mn-lt"/>
            </a:endParaRPr>
          </a:p>
          <a:p>
            <a:pPr marL="14400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ea typeface="+mn-lt"/>
                <a:cs typeface="+mn-lt"/>
              </a:rPr>
              <a:t>Registros inconsistentes e dificuldades na inserção no SCNEAS;</a:t>
            </a:r>
          </a:p>
          <a:p>
            <a:pPr marL="14400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/>
              <a:t>Incompatibilidade de dados entre o SCNEAS e outras bases de dados: </a:t>
            </a:r>
            <a:r>
              <a:rPr lang="pt-BR" sz="2000" dirty="0" err="1"/>
              <a:t>CadSUAS</a:t>
            </a:r>
            <a:r>
              <a:rPr lang="pt-BR" sz="2000" dirty="0"/>
              <a:t>, </a:t>
            </a:r>
            <a:r>
              <a:rPr lang="pt-BR" sz="2000" dirty="0" err="1"/>
              <a:t>CensoSUAS</a:t>
            </a:r>
            <a:r>
              <a:rPr lang="pt-BR" sz="2000" dirty="0"/>
              <a:t>, </a:t>
            </a:r>
            <a:r>
              <a:rPr lang="pt-BR" sz="2000" dirty="0" err="1"/>
              <a:t>etc</a:t>
            </a:r>
            <a:r>
              <a:rPr lang="pt-BR" sz="2000" dirty="0"/>
              <a:t>;</a:t>
            </a:r>
          </a:p>
          <a:p>
            <a:pPr marL="14400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Divergência de informações entre conselhos e órgãos gestores;</a:t>
            </a:r>
          </a:p>
          <a:p>
            <a:pPr marL="14400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ea typeface="+mn-lt"/>
                <a:cs typeface="+mn-lt"/>
              </a:rPr>
              <a:t>Insuficiência de financiamento;</a:t>
            </a:r>
          </a:p>
          <a:p>
            <a:pPr marL="14400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ea typeface="+mn-lt"/>
                <a:cs typeface="+mn-lt"/>
              </a:rPr>
              <a:t>Pouca articulação da rede socioassistencial do SUAS;</a:t>
            </a:r>
            <a:endParaRPr lang="pt-BR" sz="2000" dirty="0"/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A2583376-6F1E-2B66-28AA-3DB0D6763FE8}"/>
              </a:ext>
            </a:extLst>
          </p:cNvPr>
          <p:cNvSpPr/>
          <p:nvPr/>
        </p:nvSpPr>
        <p:spPr>
          <a:xfrm>
            <a:off x="277227" y="254150"/>
            <a:ext cx="9475791" cy="768136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75FFE2EC-D928-219D-24C6-44DD72379EB1}"/>
              </a:ext>
            </a:extLst>
          </p:cNvPr>
          <p:cNvSpPr txBox="1">
            <a:spLocks/>
          </p:cNvSpPr>
          <p:nvPr/>
        </p:nvSpPr>
        <p:spPr>
          <a:xfrm>
            <a:off x="342940" y="324350"/>
            <a:ext cx="8600109" cy="6277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C00000"/>
                </a:solidFill>
                <a:latin typeface="Poppins Light"/>
                <a:ea typeface="+mj-ea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SCNEAS</a:t>
            </a:r>
          </a:p>
        </p:txBody>
      </p:sp>
    </p:spTree>
    <p:extLst>
      <p:ext uri="{BB962C8B-B14F-4D97-AF65-F5344CB8AC3E}">
        <p14:creationId xmlns:p14="http://schemas.microsoft.com/office/powerpoint/2010/main" val="2770060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D0264B-06B4-3D98-E2CC-40347F58A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ágrima 10">
            <a:extLst>
              <a:ext uri="{FF2B5EF4-FFF2-40B4-BE49-F238E27FC236}">
                <a16:creationId xmlns:a16="http://schemas.microsoft.com/office/drawing/2014/main" id="{08ACD33E-A6DC-B17D-A9BC-80A12ED3413E}"/>
              </a:ext>
            </a:extLst>
          </p:cNvPr>
          <p:cNvSpPr>
            <a:spLocks/>
          </p:cNvSpPr>
          <p:nvPr/>
        </p:nvSpPr>
        <p:spPr>
          <a:xfrm>
            <a:off x="320775" y="2535366"/>
            <a:ext cx="2445854" cy="2362062"/>
          </a:xfrm>
          <a:prstGeom prst="teardrop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66C8C8C1-E87E-EC5D-8397-4F1777056521}"/>
              </a:ext>
            </a:extLst>
          </p:cNvPr>
          <p:cNvSpPr>
            <a:spLocks noGrp="1"/>
          </p:cNvSpPr>
          <p:nvPr/>
        </p:nvSpPr>
        <p:spPr>
          <a:xfrm>
            <a:off x="236812" y="5907141"/>
            <a:ext cx="1547446" cy="215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buNone/>
            </a:pPr>
            <a:r>
              <a:rPr lang="pt-BR" sz="1000" b="1">
                <a:cs typeface="Poppins Light" panose="00000400000000000000" pitchFamily="2" charset="0"/>
              </a:rPr>
              <a:t>Fonte: DRSP/SNAS/MDS</a:t>
            </a:r>
            <a:endParaRPr lang="pt-BR" sz="1000">
              <a:cs typeface="Poppins Light" panose="00000400000000000000" pitchFamily="2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513ACE5-F8D5-6616-B2C8-5CC4E4658B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33310" r="8758" b="36338"/>
          <a:stretch/>
        </p:blipFill>
        <p:spPr>
          <a:xfrm>
            <a:off x="8384441" y="5590152"/>
            <a:ext cx="3271502" cy="669072"/>
          </a:xfrm>
          <a:prstGeom prst="rect">
            <a:avLst/>
          </a:prstGeom>
        </p:spPr>
      </p:pic>
      <p:pic>
        <p:nvPicPr>
          <p:cNvPr id="2050" name="Picture 2" descr="Dataprev – Wikipédia, a enciclopédia livre">
            <a:extLst>
              <a:ext uri="{FF2B5EF4-FFF2-40B4-BE49-F238E27FC236}">
                <a16:creationId xmlns:a16="http://schemas.microsoft.com/office/drawing/2014/main" id="{F2202A23-44BE-EAC7-F7A0-D8A14ACA2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429" y="3861484"/>
            <a:ext cx="209550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GI divulga perguntas e respostas sobre implementação de regras para  melhoria do trabalho de terceirizados no setor público – SGP">
            <a:extLst>
              <a:ext uri="{FF2B5EF4-FFF2-40B4-BE49-F238E27FC236}">
                <a16:creationId xmlns:a16="http://schemas.microsoft.com/office/drawing/2014/main" id="{81CB8931-F158-47F7-D94D-4D2829081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793" y="1657566"/>
            <a:ext cx="1370665" cy="137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C0ED47E8-6DD3-4816-EE00-174BE4DA50FB}"/>
              </a:ext>
            </a:extLst>
          </p:cNvPr>
          <p:cNvSpPr/>
          <p:nvPr/>
        </p:nvSpPr>
        <p:spPr>
          <a:xfrm>
            <a:off x="508721" y="404624"/>
            <a:ext cx="9475791" cy="768136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ABEFD197-E0B2-6711-AC3D-3F676BBB3333}"/>
              </a:ext>
            </a:extLst>
          </p:cNvPr>
          <p:cNvSpPr txBox="1">
            <a:spLocks/>
          </p:cNvSpPr>
          <p:nvPr/>
        </p:nvSpPr>
        <p:spPr>
          <a:xfrm>
            <a:off x="574434" y="474824"/>
            <a:ext cx="8600109" cy="627736"/>
          </a:xfrm>
          <a:prstGeom prst="rect">
            <a:avLst/>
          </a:prstGeom>
          <a:solidFill>
            <a:srgbClr val="7030A0"/>
          </a:solidFill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C00000"/>
                </a:solidFill>
                <a:latin typeface="Poppins Light"/>
                <a:ea typeface="+mj-ea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Novo SCNEAS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46D59901-D993-D86F-CD4B-78610A313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38" y="2879448"/>
            <a:ext cx="1621067" cy="162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ACCCBD66-5C01-6B1F-6D24-FCFAB6FF21DA}"/>
              </a:ext>
            </a:extLst>
          </p:cNvPr>
          <p:cNvSpPr/>
          <p:nvPr/>
        </p:nvSpPr>
        <p:spPr>
          <a:xfrm>
            <a:off x="10099759" y="2645652"/>
            <a:ext cx="1837633" cy="177467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1"/>
                </a:solidFill>
              </a:rPr>
              <a:t>Aprimora Rede+</a:t>
            </a:r>
          </a:p>
        </p:txBody>
      </p:sp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0FC689E8-73DF-F631-5614-E5CAEA0E25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9295335"/>
              </p:ext>
            </p:extLst>
          </p:nvPr>
        </p:nvGraphicFramePr>
        <p:xfrm>
          <a:off x="1900260" y="1589642"/>
          <a:ext cx="5979886" cy="4200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6471931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1370D3-F512-53F5-837D-4B0ECE9C7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55CEBF5B-2829-956B-7633-1E300540401E}"/>
              </a:ext>
            </a:extLst>
          </p:cNvPr>
          <p:cNvSpPr/>
          <p:nvPr/>
        </p:nvSpPr>
        <p:spPr>
          <a:xfrm>
            <a:off x="508721" y="404624"/>
            <a:ext cx="9475791" cy="768136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019CED19-DE47-9E53-C325-88607D3AF22F}"/>
              </a:ext>
            </a:extLst>
          </p:cNvPr>
          <p:cNvSpPr txBox="1">
            <a:spLocks/>
          </p:cNvSpPr>
          <p:nvPr/>
        </p:nvSpPr>
        <p:spPr>
          <a:xfrm>
            <a:off x="574434" y="474824"/>
            <a:ext cx="8600109" cy="627736"/>
          </a:xfrm>
          <a:prstGeom prst="rect">
            <a:avLst/>
          </a:prstGeom>
          <a:solidFill>
            <a:srgbClr val="7030A0"/>
          </a:solidFill>
        </p:spPr>
        <p:txBody>
          <a:bodyPr rot="0" spcFirstLastPara="0" vertOverflow="overflow" horzOverflow="overflow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rgbClr val="C00000"/>
                </a:solidFill>
                <a:latin typeface="Poppins Light"/>
                <a:ea typeface="+mj-ea"/>
                <a:cs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Novo SCNEAS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112B9EE0-C460-6509-B4D1-FA82884735FF}"/>
              </a:ext>
            </a:extLst>
          </p:cNvPr>
          <p:cNvSpPr/>
          <p:nvPr/>
        </p:nvSpPr>
        <p:spPr>
          <a:xfrm>
            <a:off x="4046466" y="2381250"/>
            <a:ext cx="2857500" cy="28575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Potencial de Alcance</a:t>
            </a:r>
          </a:p>
        </p:txBody>
      </p:sp>
      <p:sp>
        <p:nvSpPr>
          <p:cNvPr id="12" name="Chave Direita 11">
            <a:extLst>
              <a:ext uri="{FF2B5EF4-FFF2-40B4-BE49-F238E27FC236}">
                <a16:creationId xmlns:a16="http://schemas.microsoft.com/office/drawing/2014/main" id="{5E4FC466-CB67-7698-4E04-F590AE11A763}"/>
              </a:ext>
            </a:extLst>
          </p:cNvPr>
          <p:cNvSpPr/>
          <p:nvPr/>
        </p:nvSpPr>
        <p:spPr>
          <a:xfrm>
            <a:off x="2695575" y="2695575"/>
            <a:ext cx="1350891" cy="2228850"/>
          </a:xfrm>
          <a:prstGeom prst="rightBrace">
            <a:avLst/>
          </a:prstGeom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have Esquerda 12">
            <a:extLst>
              <a:ext uri="{FF2B5EF4-FFF2-40B4-BE49-F238E27FC236}">
                <a16:creationId xmlns:a16="http://schemas.microsoft.com/office/drawing/2014/main" id="{F231A9E6-97F9-41CD-E534-B219BC8AE316}"/>
              </a:ext>
            </a:extLst>
          </p:cNvPr>
          <p:cNvSpPr/>
          <p:nvPr/>
        </p:nvSpPr>
        <p:spPr>
          <a:xfrm>
            <a:off x="6903966" y="2695575"/>
            <a:ext cx="1523170" cy="2228850"/>
          </a:xfrm>
          <a:prstGeom prst="leftBrac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ítulo 10">
            <a:extLst>
              <a:ext uri="{FF2B5EF4-FFF2-40B4-BE49-F238E27FC236}">
                <a16:creationId xmlns:a16="http://schemas.microsoft.com/office/drawing/2014/main" id="{25E3D47F-C353-31A1-8DF0-C6C5F64E2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20" y="2925413"/>
            <a:ext cx="1761296" cy="198787"/>
          </a:xfrm>
        </p:spPr>
        <p:txBody>
          <a:bodyPr>
            <a:normAutofit fontScale="90000"/>
          </a:bodyPr>
          <a:lstStyle/>
          <a:p>
            <a:pPr algn="ctr"/>
            <a:r>
              <a:rPr lang="pt-BR" sz="1800" b="1" dirty="0">
                <a:latin typeface="+mn-lt"/>
              </a:rPr>
              <a:t>34 mil entidades/</a:t>
            </a:r>
            <a:r>
              <a:rPr lang="pt-BR" sz="1800" b="1" dirty="0" err="1">
                <a:latin typeface="+mn-lt"/>
              </a:rPr>
              <a:t>OSCs</a:t>
            </a:r>
            <a:endParaRPr lang="pt-BR" sz="1800" b="1" dirty="0">
              <a:latin typeface="+mn-lt"/>
            </a:endParaRPr>
          </a:p>
        </p:txBody>
      </p:sp>
      <p:sp>
        <p:nvSpPr>
          <p:cNvPr id="15" name="Título 10">
            <a:extLst>
              <a:ext uri="{FF2B5EF4-FFF2-40B4-BE49-F238E27FC236}">
                <a16:creationId xmlns:a16="http://schemas.microsoft.com/office/drawing/2014/main" id="{60DB1C4B-7419-964A-D1FF-2DD321F09FB1}"/>
              </a:ext>
            </a:extLst>
          </p:cNvPr>
          <p:cNvSpPr txBox="1">
            <a:spLocks/>
          </p:cNvSpPr>
          <p:nvPr/>
        </p:nvSpPr>
        <p:spPr>
          <a:xfrm>
            <a:off x="8254857" y="2715727"/>
            <a:ext cx="2345639" cy="768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5.314 Conselhos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de Assistência Social </a:t>
            </a:r>
          </a:p>
        </p:txBody>
      </p:sp>
      <p:pic>
        <p:nvPicPr>
          <p:cNvPr id="16" name="Imagem 15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CB947E56-CAC1-D1BC-A81A-CA2B8ACDD6A5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42" t="22243" r="19882" b="44152"/>
          <a:stretch/>
        </p:blipFill>
        <p:spPr>
          <a:xfrm>
            <a:off x="1059493" y="2244505"/>
            <a:ext cx="1636082" cy="587815"/>
          </a:xfrm>
          <a:prstGeom prst="rect">
            <a:avLst/>
          </a:prstGeom>
        </p:spPr>
      </p:pic>
      <p:pic>
        <p:nvPicPr>
          <p:cNvPr id="17" name="Imagem 16" descr="Logotipo&#10;&#10;O conteúdo gerado por IA pode estar incorreto.">
            <a:extLst>
              <a:ext uri="{FF2B5EF4-FFF2-40B4-BE49-F238E27FC236}">
                <a16:creationId xmlns:a16="http://schemas.microsoft.com/office/drawing/2014/main" id="{653DEFC0-6293-31BF-CC87-9F05204A3C1F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79" t="11139" r="25938" b="44375"/>
          <a:stretch/>
        </p:blipFill>
        <p:spPr>
          <a:xfrm>
            <a:off x="8953865" y="2074911"/>
            <a:ext cx="750451" cy="710559"/>
          </a:xfrm>
          <a:prstGeom prst="rect">
            <a:avLst/>
          </a:prstGeom>
        </p:spPr>
      </p:pic>
      <p:pic>
        <p:nvPicPr>
          <p:cNvPr id="18" name="Imagem 17" descr="Ícone&#10;&#10;O conteúdo gerado por IA pode estar incorreto.">
            <a:extLst>
              <a:ext uri="{FF2B5EF4-FFF2-40B4-BE49-F238E27FC236}">
                <a16:creationId xmlns:a16="http://schemas.microsoft.com/office/drawing/2014/main" id="{5B33DF0F-8FD6-61E3-5627-EE6ED9B07B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438" y="3974702"/>
            <a:ext cx="1083074" cy="1083074"/>
          </a:xfrm>
          <a:prstGeom prst="rect">
            <a:avLst/>
          </a:prstGeom>
        </p:spPr>
      </p:pic>
      <p:sp>
        <p:nvSpPr>
          <p:cNvPr id="19" name="Título 10">
            <a:extLst>
              <a:ext uri="{FF2B5EF4-FFF2-40B4-BE49-F238E27FC236}">
                <a16:creationId xmlns:a16="http://schemas.microsoft.com/office/drawing/2014/main" id="{B5E2573B-666A-E04F-4EA2-1DB6599BACE2}"/>
              </a:ext>
            </a:extLst>
          </p:cNvPr>
          <p:cNvSpPr txBox="1">
            <a:spLocks/>
          </p:cNvSpPr>
          <p:nvPr/>
        </p:nvSpPr>
        <p:spPr>
          <a:xfrm>
            <a:off x="8295269" y="5031196"/>
            <a:ext cx="2345639" cy="768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Média de </a:t>
            </a:r>
            <a:r>
              <a:rPr lang="pt-BR" sz="1600" b="1" dirty="0">
                <a:solidFill>
                  <a:prstClr val="black"/>
                </a:solidFill>
                <a:latin typeface="Calibri" panose="020F0502020204030204"/>
              </a:rPr>
              <a:t>25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mil acessos mensais, com tendência de crescimento</a:t>
            </a:r>
          </a:p>
        </p:txBody>
      </p:sp>
      <p:pic>
        <p:nvPicPr>
          <p:cNvPr id="20" name="Imagem 19" descr="Desenho de um cachorro&#10;&#10;O conteúdo gerado por IA pode estar incorreto.">
            <a:extLst>
              <a:ext uri="{FF2B5EF4-FFF2-40B4-BE49-F238E27FC236}">
                <a16:creationId xmlns:a16="http://schemas.microsoft.com/office/drawing/2014/main" id="{07E42598-D7C8-58FC-B937-FA8D91841F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86" y="3904065"/>
            <a:ext cx="1332998" cy="1332998"/>
          </a:xfrm>
          <a:prstGeom prst="rect">
            <a:avLst/>
          </a:prstGeom>
        </p:spPr>
      </p:pic>
      <p:sp>
        <p:nvSpPr>
          <p:cNvPr id="21" name="Título 10">
            <a:extLst>
              <a:ext uri="{FF2B5EF4-FFF2-40B4-BE49-F238E27FC236}">
                <a16:creationId xmlns:a16="http://schemas.microsoft.com/office/drawing/2014/main" id="{679475DB-9C93-1DA3-681B-1F741FC553C2}"/>
              </a:ext>
            </a:extLst>
          </p:cNvPr>
          <p:cNvSpPr txBox="1">
            <a:spLocks/>
          </p:cNvSpPr>
          <p:nvPr/>
        </p:nvSpPr>
        <p:spPr>
          <a:xfrm>
            <a:off x="704714" y="5164546"/>
            <a:ext cx="2345639" cy="768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5.571 municípios brasileiros</a:t>
            </a:r>
          </a:p>
        </p:txBody>
      </p:sp>
    </p:spTree>
    <p:extLst>
      <p:ext uri="{BB962C8B-B14F-4D97-AF65-F5344CB8AC3E}">
        <p14:creationId xmlns:p14="http://schemas.microsoft.com/office/powerpoint/2010/main" val="5264157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2E079A-4A0A-E2C5-8731-A9A037072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EAED3D58-B14D-63E3-9993-2D607438E454}"/>
              </a:ext>
            </a:extLst>
          </p:cNvPr>
          <p:cNvSpPr/>
          <p:nvPr/>
        </p:nvSpPr>
        <p:spPr>
          <a:xfrm>
            <a:off x="3455436" y="1213503"/>
            <a:ext cx="5669280" cy="3768695"/>
          </a:xfrm>
          <a:prstGeom prst="rect">
            <a:avLst/>
          </a:prstGeom>
          <a:solidFill>
            <a:srgbClr val="E22F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400" b="1">
              <a:latin typeface="Rawline" panose="00000500000000000000" pitchFamily="2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033384E-CC1A-F9AC-8C53-ECF32F95F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8" t="35952" r="10133" b="35715"/>
          <a:stretch/>
        </p:blipFill>
        <p:spPr>
          <a:xfrm>
            <a:off x="4197700" y="5674178"/>
            <a:ext cx="3796600" cy="75111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14F651A-C411-C125-A2AC-956B026E7D03}"/>
              </a:ext>
            </a:extLst>
          </p:cNvPr>
          <p:cNvSpPr/>
          <p:nvPr/>
        </p:nvSpPr>
        <p:spPr>
          <a:xfrm>
            <a:off x="3261360" y="837488"/>
            <a:ext cx="5669280" cy="3866879"/>
          </a:xfrm>
          <a:prstGeom prst="rect">
            <a:avLst/>
          </a:prstGeom>
          <a:solidFill>
            <a:srgbClr val="475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3500" b="1" dirty="0"/>
              <a:t>Principais resultados e novidades do DRSP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CB2307F-B0E8-3CDC-BF4C-C8DD726033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35259" r="9834" b="36444"/>
          <a:stretch/>
        </p:blipFill>
        <p:spPr>
          <a:xfrm>
            <a:off x="4312110" y="5674178"/>
            <a:ext cx="3567780" cy="70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18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51394" y="961507"/>
            <a:ext cx="5917834" cy="370817"/>
          </a:xfrm>
        </p:spPr>
        <p:txBody>
          <a:bodyPr>
            <a:norm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pt-BR" sz="2000" b="1" dirty="0">
                <a:latin typeface="+mn-lt"/>
                <a:cs typeface="Poppins Light"/>
              </a:rPr>
              <a:t>Processos não decididos – Lei nº 12.101/2009</a:t>
            </a:r>
            <a:endParaRPr lang="pt-BR" sz="2000" b="1" dirty="0">
              <a:solidFill>
                <a:srgbClr val="FFC000"/>
              </a:solidFill>
              <a:latin typeface="+mn-lt"/>
              <a:ea typeface="Calibri Light"/>
              <a:cs typeface="Poppins Light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C8D46F7F-CD81-2BA4-1AAF-1048507F596D}"/>
              </a:ext>
            </a:extLst>
          </p:cNvPr>
          <p:cNvSpPr txBox="1">
            <a:spLocks/>
          </p:cNvSpPr>
          <p:nvPr/>
        </p:nvSpPr>
        <p:spPr>
          <a:xfrm>
            <a:off x="628244" y="724"/>
            <a:ext cx="10935510" cy="9997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t-BR" sz="2400" b="1" dirty="0">
                <a:cs typeface="Poppins Light"/>
              </a:rPr>
              <a:t>Processos de Certificação não decididos no âmbito do Ministério do MDS, por tipo de processo e situação – acumulado de 30/11/2009 a 31/07/2025.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5FCED5E8-E68D-7D19-77D2-364DDAD56633}"/>
              </a:ext>
            </a:extLst>
          </p:cNvPr>
          <p:cNvSpPr txBox="1">
            <a:spLocks/>
          </p:cNvSpPr>
          <p:nvPr/>
        </p:nvSpPr>
        <p:spPr>
          <a:xfrm>
            <a:off x="560366" y="3117891"/>
            <a:ext cx="6628558" cy="370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pt-BR" sz="2000" b="1" dirty="0">
                <a:latin typeface="+mn-lt"/>
                <a:cs typeface="Poppins Light" panose="00000400000000000000" pitchFamily="2" charset="0"/>
              </a:rPr>
              <a:t>Processos não decididos – Lei Complementar nº 187/2021</a:t>
            </a:r>
            <a:endParaRPr lang="pt-BR" sz="2000" b="1" dirty="0">
              <a:latin typeface="+mn-lt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0133890-7F15-C229-0D68-EC066A415D10}"/>
              </a:ext>
            </a:extLst>
          </p:cNvPr>
          <p:cNvSpPr txBox="1"/>
          <p:nvPr/>
        </p:nvSpPr>
        <p:spPr>
          <a:xfrm>
            <a:off x="1900200" y="5578151"/>
            <a:ext cx="9970900" cy="7848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pt-BR" sz="1500" b="1" dirty="0">
              <a:ea typeface="Calibri"/>
              <a:cs typeface="Calibri"/>
            </a:endParaRPr>
          </a:p>
          <a:p>
            <a:pPr marL="285750" indent="-285750">
              <a:buFont typeface="Wingdings"/>
              <a:buChar char="ü"/>
            </a:pPr>
            <a:r>
              <a:rPr lang="pt-BR" sz="1500" b="1" dirty="0"/>
              <a:t>Dos 4.285 processos que estão em análise técnica, 1.700 já foram diligenciados, 700 retornaram de tarefa automática;</a:t>
            </a:r>
            <a:endParaRPr lang="pt-BR" sz="1500" b="1" dirty="0">
              <a:ea typeface="Calibri"/>
              <a:cs typeface="Calibri"/>
            </a:endParaRPr>
          </a:p>
          <a:p>
            <a:pPr marL="285750" indent="-285750">
              <a:buFont typeface="Wingdings"/>
              <a:buChar char="ü"/>
            </a:pPr>
            <a:r>
              <a:rPr lang="pt-BR" sz="1500" b="1" dirty="0">
                <a:ea typeface="Calibri"/>
                <a:cs typeface="Calibri"/>
              </a:rPr>
              <a:t>1.440 processos passaram pelo FORCEBAS, ou seja, houve </a:t>
            </a:r>
            <a:r>
              <a:rPr lang="pt-BR" sz="1500" b="1" dirty="0" err="1">
                <a:ea typeface="Calibri"/>
                <a:cs typeface="Calibri"/>
              </a:rPr>
              <a:t>check-list</a:t>
            </a:r>
            <a:r>
              <a:rPr lang="pt-BR" sz="1500" b="1" dirty="0">
                <a:ea typeface="Calibri"/>
                <a:cs typeface="Calibri"/>
              </a:rPr>
              <a:t> documental.</a:t>
            </a: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B3B92F52-4303-AE23-92B2-F0CA6F5C0695}"/>
              </a:ext>
            </a:extLst>
          </p:cNvPr>
          <p:cNvSpPr>
            <a:spLocks noGrp="1"/>
          </p:cNvSpPr>
          <p:nvPr/>
        </p:nvSpPr>
        <p:spPr>
          <a:xfrm>
            <a:off x="331533" y="6026113"/>
            <a:ext cx="1547446" cy="215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buNone/>
            </a:pPr>
            <a:r>
              <a:rPr lang="pt-BR" sz="1000" b="1" dirty="0">
                <a:cs typeface="Poppins Light" panose="00000400000000000000" pitchFamily="2" charset="0"/>
              </a:rPr>
              <a:t>Fonte: DRSP/SNAS/MDS</a:t>
            </a:r>
            <a:endParaRPr lang="pt-BR" sz="1000" dirty="0">
              <a:cs typeface="Poppins Light" panose="00000400000000000000" pitchFamily="2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E547E8F6-1362-D4F1-14C9-2D78027E8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634146"/>
              </p:ext>
            </p:extLst>
          </p:nvPr>
        </p:nvGraphicFramePr>
        <p:xfrm>
          <a:off x="823732" y="1331089"/>
          <a:ext cx="9595257" cy="178383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806498">
                  <a:extLst>
                    <a:ext uri="{9D8B030D-6E8A-4147-A177-3AD203B41FA5}">
                      <a16:colId xmlns:a16="http://schemas.microsoft.com/office/drawing/2014/main" val="3559879157"/>
                    </a:ext>
                  </a:extLst>
                </a:gridCol>
                <a:gridCol w="1613989">
                  <a:extLst>
                    <a:ext uri="{9D8B030D-6E8A-4147-A177-3AD203B41FA5}">
                      <a16:colId xmlns:a16="http://schemas.microsoft.com/office/drawing/2014/main" val="3710758052"/>
                    </a:ext>
                  </a:extLst>
                </a:gridCol>
                <a:gridCol w="1613989">
                  <a:extLst>
                    <a:ext uri="{9D8B030D-6E8A-4147-A177-3AD203B41FA5}">
                      <a16:colId xmlns:a16="http://schemas.microsoft.com/office/drawing/2014/main" val="2662898096"/>
                    </a:ext>
                  </a:extLst>
                </a:gridCol>
                <a:gridCol w="1560781">
                  <a:extLst>
                    <a:ext uri="{9D8B030D-6E8A-4147-A177-3AD203B41FA5}">
                      <a16:colId xmlns:a16="http://schemas.microsoft.com/office/drawing/2014/main" val="1875517999"/>
                    </a:ext>
                  </a:extLst>
                </a:gridCol>
              </a:tblGrid>
              <a:tr h="2229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SITUAÇÃO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CONCESSÃO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RENOVAÇÃO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Total Geral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239900"/>
                  </a:ext>
                </a:extLst>
              </a:tr>
              <a:tr h="2229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AGUARDANDO MANIFESTAÇÃO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720967"/>
                  </a:ext>
                </a:extLst>
              </a:tr>
              <a:tr h="2229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AGUARDANDO ANÁLISE DO RECURSO SNAS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2108799"/>
                  </a:ext>
                </a:extLst>
              </a:tr>
              <a:tr h="2229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AGUARDANDO DECISÃO ANTERIOR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176718"/>
                  </a:ext>
                </a:extLst>
              </a:tr>
              <a:tr h="2229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ANÁLISE TÉCNICA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0729476"/>
                  </a:ext>
                </a:extLst>
              </a:tr>
              <a:tr h="2229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APROVAÇÃO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495841"/>
                  </a:ext>
                </a:extLst>
              </a:tr>
              <a:tr h="2229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APRECIAÇÃO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83602"/>
                  </a:ext>
                </a:extLst>
              </a:tr>
              <a:tr h="2229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GERAL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317854"/>
                  </a:ext>
                </a:extLst>
              </a:tr>
            </a:tbl>
          </a:graphicData>
        </a:graphic>
      </p:graphicFrame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3018DD6A-B7A2-4BA7-E955-6BBA51F031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115274"/>
              </p:ext>
            </p:extLst>
          </p:nvPr>
        </p:nvGraphicFramePr>
        <p:xfrm>
          <a:off x="827671" y="3492421"/>
          <a:ext cx="9575038" cy="231508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981040">
                  <a:extLst>
                    <a:ext uri="{9D8B030D-6E8A-4147-A177-3AD203B41FA5}">
                      <a16:colId xmlns:a16="http://schemas.microsoft.com/office/drawing/2014/main" val="4270041434"/>
                    </a:ext>
                  </a:extLst>
                </a:gridCol>
                <a:gridCol w="1548162">
                  <a:extLst>
                    <a:ext uri="{9D8B030D-6E8A-4147-A177-3AD203B41FA5}">
                      <a16:colId xmlns:a16="http://schemas.microsoft.com/office/drawing/2014/main" val="3147096325"/>
                    </a:ext>
                  </a:extLst>
                </a:gridCol>
                <a:gridCol w="1531332">
                  <a:extLst>
                    <a:ext uri="{9D8B030D-6E8A-4147-A177-3AD203B41FA5}">
                      <a16:colId xmlns:a16="http://schemas.microsoft.com/office/drawing/2014/main" val="2877112611"/>
                    </a:ext>
                  </a:extLst>
                </a:gridCol>
                <a:gridCol w="1514504">
                  <a:extLst>
                    <a:ext uri="{9D8B030D-6E8A-4147-A177-3AD203B41FA5}">
                      <a16:colId xmlns:a16="http://schemas.microsoft.com/office/drawing/2014/main" val="3188988453"/>
                    </a:ext>
                  </a:extLst>
                </a:gridCol>
              </a:tblGrid>
              <a:tr h="2572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SITUAÇÃO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CONCESSÃO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RENOVAÇÃO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Total Geral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182588"/>
                  </a:ext>
                </a:extLst>
              </a:tr>
              <a:tr h="2572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ANÁLISE TÉCNICA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1899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2386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4285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32333"/>
                  </a:ext>
                </a:extLst>
              </a:tr>
              <a:tr h="2572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EM DILIGÊNCIA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5065719"/>
                  </a:ext>
                </a:extLst>
              </a:tr>
              <a:tr h="2572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APROVAÇÃO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0450"/>
                  </a:ext>
                </a:extLst>
              </a:tr>
              <a:tr h="2572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APRECIAÇÃO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3824174"/>
                  </a:ext>
                </a:extLst>
              </a:tr>
              <a:tr h="2572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AGUARDANDO DECISÃO ANTERIOR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097648"/>
                  </a:ext>
                </a:extLst>
              </a:tr>
              <a:tr h="2572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AGUARDANDO ANÁLISE DO RECURSO SNAS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273233"/>
                  </a:ext>
                </a:extLst>
              </a:tr>
              <a:tr h="2572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AGUARDANDO MANIFESTAÇÃO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32733"/>
                  </a:ext>
                </a:extLst>
              </a:tr>
              <a:tr h="2572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GERAL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2341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2849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4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5190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08126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87823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9EF5CC-4797-7EA3-1FC5-ECDB663C8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6AA186DF-9A17-1749-6EEF-DC4433ACABE8}"/>
              </a:ext>
            </a:extLst>
          </p:cNvPr>
          <p:cNvSpPr/>
          <p:nvPr/>
        </p:nvSpPr>
        <p:spPr>
          <a:xfrm>
            <a:off x="329169" y="365766"/>
            <a:ext cx="7878660" cy="624446"/>
          </a:xfrm>
          <a:prstGeom prst="roundRect">
            <a:avLst/>
          </a:prstGeom>
          <a:solidFill>
            <a:srgbClr val="7030A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B6F2EA3E-04F7-27EE-57EB-FA78D2D9D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69" y="286263"/>
            <a:ext cx="7142317" cy="783451"/>
          </a:xfrm>
        </p:spPr>
        <p:txBody>
          <a:bodyPr>
            <a:noAutofit/>
          </a:bodyPr>
          <a:lstStyle/>
          <a:p>
            <a:br>
              <a:rPr lang="pt-BR" sz="3600" b="1" dirty="0">
                <a:solidFill>
                  <a:schemeClr val="bg1"/>
                </a:solidFill>
                <a:latin typeface="+mn-lt"/>
              </a:rPr>
            </a:br>
            <a:br>
              <a:rPr lang="pt-BR" sz="3600" b="1" dirty="0">
                <a:solidFill>
                  <a:schemeClr val="bg1"/>
                </a:solidFill>
                <a:latin typeface="+mn-lt"/>
              </a:rPr>
            </a:br>
            <a:r>
              <a:rPr lang="pt-BR" sz="3600" b="1" dirty="0">
                <a:solidFill>
                  <a:schemeClr val="bg1"/>
                </a:solidFill>
                <a:latin typeface="+mn-lt"/>
              </a:rPr>
              <a:t>Principais resultados do DRSP</a:t>
            </a:r>
            <a:br>
              <a:rPr lang="pt-BR" sz="3600" b="1" dirty="0">
                <a:solidFill>
                  <a:schemeClr val="bg1"/>
                </a:solidFill>
                <a:latin typeface="+mn-lt"/>
              </a:rPr>
            </a:br>
            <a:br>
              <a:rPr lang="pt-BR" sz="3600" b="1" dirty="0">
                <a:solidFill>
                  <a:schemeClr val="bg1"/>
                </a:solidFill>
                <a:latin typeface="+mn-lt"/>
              </a:rPr>
            </a:br>
            <a:endParaRPr lang="pt-BR" sz="3600" b="1" dirty="0">
              <a:solidFill>
                <a:schemeClr val="bg1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91D5C48-A469-5F51-3F95-EA9BC77E828D}"/>
              </a:ext>
            </a:extLst>
          </p:cNvPr>
          <p:cNvSpPr txBox="1"/>
          <p:nvPr/>
        </p:nvSpPr>
        <p:spPr>
          <a:xfrm>
            <a:off x="613497" y="2137082"/>
            <a:ext cx="3655002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0000"/>
                </a:solidFill>
                <a:ea typeface="+mn-lt"/>
                <a:cs typeface="+mn-lt"/>
              </a:rPr>
              <a:t>Logotipo e Novo Certificado CEBAS</a:t>
            </a:r>
          </a:p>
          <a:p>
            <a:pPr algn="ctr"/>
            <a:endParaRPr lang="pt-BR" sz="2400" b="1" dirty="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rgbClr val="000000"/>
                </a:solidFill>
                <a:ea typeface="+mn-lt"/>
                <a:cs typeface="+mn-lt"/>
              </a:rPr>
              <a:t>Art. 43 da Lei Complementar nº 187/2021;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pt-BR" sz="2000" dirty="0">
              <a:solidFill>
                <a:srgbClr val="000000"/>
              </a:solidFill>
              <a:ea typeface="+mn-lt"/>
              <a:cs typeface="+mn-lt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rgbClr val="000000"/>
                </a:solidFill>
                <a:ea typeface="+mn-lt"/>
                <a:cs typeface="+mn-lt"/>
              </a:rPr>
              <a:t>Identidade visual do SUAS.</a:t>
            </a:r>
            <a:endParaRPr lang="pt-BR" sz="2000" dirty="0"/>
          </a:p>
        </p:txBody>
      </p:sp>
      <p:pic>
        <p:nvPicPr>
          <p:cNvPr id="5" name="Imagem 4" descr="Texto&#10;&#10;O conteúdo gerado por IA pode estar incorreto.">
            <a:extLst>
              <a:ext uri="{FF2B5EF4-FFF2-40B4-BE49-F238E27FC236}">
                <a16:creationId xmlns:a16="http://schemas.microsoft.com/office/drawing/2014/main" id="{120D8B06-B397-7484-C456-703257F7E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61" y="1258074"/>
            <a:ext cx="5460524" cy="38473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m 7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A02AA430-98DC-7680-CA48-7D9D75828F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3" b="31429"/>
          <a:stretch>
            <a:fillRect/>
          </a:stretch>
        </p:blipFill>
        <p:spPr>
          <a:xfrm>
            <a:off x="6352824" y="4005886"/>
            <a:ext cx="5584371" cy="21805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68007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559294-474A-1609-45F6-8815531C0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A8475714-E246-E8AA-3944-32D83DDEA280}"/>
              </a:ext>
            </a:extLst>
          </p:cNvPr>
          <p:cNvSpPr/>
          <p:nvPr/>
        </p:nvSpPr>
        <p:spPr>
          <a:xfrm>
            <a:off x="461634" y="485508"/>
            <a:ext cx="7356004" cy="624446"/>
          </a:xfrm>
          <a:prstGeom prst="roundRect">
            <a:avLst/>
          </a:prstGeom>
          <a:solidFill>
            <a:srgbClr val="7030A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3E1FAE2-FC43-11C9-56E9-278EBEAC0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34" y="406005"/>
            <a:ext cx="9653641" cy="783451"/>
          </a:xfrm>
        </p:spPr>
        <p:txBody>
          <a:bodyPr>
            <a:noAutofit/>
          </a:bodyPr>
          <a:lstStyle/>
          <a:p>
            <a:br>
              <a:rPr lang="pt-BR" sz="3600" b="1" dirty="0">
                <a:solidFill>
                  <a:schemeClr val="bg1"/>
                </a:solidFill>
                <a:latin typeface="+mn-lt"/>
              </a:rPr>
            </a:br>
            <a:br>
              <a:rPr lang="pt-BR" sz="3600" b="1" dirty="0">
                <a:solidFill>
                  <a:schemeClr val="bg1"/>
                </a:solidFill>
                <a:latin typeface="+mn-lt"/>
              </a:rPr>
            </a:br>
            <a:r>
              <a:rPr lang="pt-BR" sz="3600" b="1" dirty="0">
                <a:solidFill>
                  <a:schemeClr val="bg1"/>
                </a:solidFill>
                <a:latin typeface="+mn-lt"/>
              </a:rPr>
              <a:t>Principais resultados do DRSP</a:t>
            </a:r>
            <a:br>
              <a:rPr lang="pt-BR" sz="3600" b="1" dirty="0">
                <a:solidFill>
                  <a:schemeClr val="bg1"/>
                </a:solidFill>
                <a:latin typeface="+mn-lt"/>
              </a:rPr>
            </a:br>
            <a:br>
              <a:rPr lang="pt-BR" sz="3600" b="1" dirty="0">
                <a:solidFill>
                  <a:schemeClr val="bg1"/>
                </a:solidFill>
                <a:latin typeface="+mn-lt"/>
              </a:rPr>
            </a:br>
            <a:endParaRPr lang="pt-BR" sz="3600" b="1" dirty="0">
              <a:solidFill>
                <a:schemeClr val="bg1"/>
              </a:solidFill>
              <a:latin typeface="+mn-lt"/>
              <a:ea typeface="Calibri"/>
              <a:cs typeface="Calibri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3205CFA-5414-9CD8-1A0F-DDA95D0A9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34" y="1860989"/>
            <a:ext cx="2266432" cy="3214212"/>
          </a:xfrm>
          <a:prstGeom prst="rect">
            <a:avLst/>
          </a:prstGeom>
        </p:spPr>
      </p:pic>
      <p:pic>
        <p:nvPicPr>
          <p:cNvPr id="7" name="Imagem 6">
            <a:hlinkClick r:id="rId4"/>
            <a:extLst>
              <a:ext uri="{FF2B5EF4-FFF2-40B4-BE49-F238E27FC236}">
                <a16:creationId xmlns:a16="http://schemas.microsoft.com/office/drawing/2014/main" id="{259D95E5-D54D-8838-CEA1-1BFA4DD37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0642" y="1860989"/>
            <a:ext cx="2264558" cy="3214212"/>
          </a:xfrm>
          <a:prstGeom prst="rect">
            <a:avLst/>
          </a:prstGeom>
        </p:spPr>
      </p:pic>
      <p:pic>
        <p:nvPicPr>
          <p:cNvPr id="11" name="Imagem 10">
            <a:hlinkClick r:id="rId6"/>
            <a:extLst>
              <a:ext uri="{FF2B5EF4-FFF2-40B4-BE49-F238E27FC236}">
                <a16:creationId xmlns:a16="http://schemas.microsoft.com/office/drawing/2014/main" id="{C9766707-CBCE-3EAB-CE81-C1BD99BFD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4349" y="1860989"/>
            <a:ext cx="2265906" cy="32142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m 12">
            <a:hlinkClick r:id="rId8"/>
            <a:extLst>
              <a:ext uri="{FF2B5EF4-FFF2-40B4-BE49-F238E27FC236}">
                <a16:creationId xmlns:a16="http://schemas.microsoft.com/office/drawing/2014/main" id="{40113620-A130-C9B0-427C-A49ACC064E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29405" y="1860989"/>
            <a:ext cx="3882654" cy="32142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885AFD61-B2F1-CAEA-052F-365709E35CCD}"/>
              </a:ext>
            </a:extLst>
          </p:cNvPr>
          <p:cNvSpPr txBox="1"/>
          <p:nvPr/>
        </p:nvSpPr>
        <p:spPr>
          <a:xfrm>
            <a:off x="461634" y="5163271"/>
            <a:ext cx="30435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rgbClr val="000000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Informativos</a:t>
            </a:r>
          </a:p>
          <a:p>
            <a:pPr algn="ctr"/>
            <a:r>
              <a:rPr lang="pt-BR" sz="1600" dirty="0">
                <a:solidFill>
                  <a:srgbClr val="000000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Divulgar</a:t>
            </a:r>
            <a:r>
              <a:rPr lang="pt-BR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lang="pt-BR" sz="1600" dirty="0">
                <a:solidFill>
                  <a:srgbClr val="000000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as</a:t>
            </a:r>
            <a:r>
              <a:rPr lang="pt-BR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 ações desenvolvidas pelo departamento</a:t>
            </a:r>
            <a:r>
              <a:rPr lang="pt-BR" sz="1600" dirty="0">
                <a:solidFill>
                  <a:srgbClr val="000000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;</a:t>
            </a:r>
            <a:endParaRPr lang="pt-BR" sz="1600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F0B5F12-8847-5305-BF6E-4EC9640D9B1C}"/>
              </a:ext>
            </a:extLst>
          </p:cNvPr>
          <p:cNvSpPr txBox="1"/>
          <p:nvPr/>
        </p:nvSpPr>
        <p:spPr>
          <a:xfrm>
            <a:off x="4063045" y="5163271"/>
            <a:ext cx="28085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rgbClr val="000000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Manual CEBAS</a:t>
            </a:r>
          </a:p>
          <a:p>
            <a:pPr algn="ctr"/>
            <a:r>
              <a:rPr lang="pt-BR" sz="1600" dirty="0">
                <a:solidFill>
                  <a:srgbClr val="000000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Orientar as entidades/</a:t>
            </a:r>
            <a:r>
              <a:rPr lang="pt-BR" sz="1600" dirty="0" err="1">
                <a:solidFill>
                  <a:srgbClr val="000000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OSCs</a:t>
            </a:r>
            <a:r>
              <a:rPr lang="pt-BR" sz="1600" dirty="0">
                <a:solidFill>
                  <a:srgbClr val="000000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 no processo de requerimento do Certificado CEBAS</a:t>
            </a:r>
            <a:endParaRPr lang="pt-BR" sz="1600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78D467B-23BF-8C09-3997-B1A5C5F2C1A5}"/>
              </a:ext>
            </a:extLst>
          </p:cNvPr>
          <p:cNvSpPr txBox="1"/>
          <p:nvPr/>
        </p:nvSpPr>
        <p:spPr>
          <a:xfrm>
            <a:off x="7429404" y="5163271"/>
            <a:ext cx="38826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rgbClr val="000000"/>
                </a:solidFill>
                <a:ea typeface="+mn-lt"/>
                <a:cs typeface="+mn-lt"/>
              </a:rPr>
              <a:t>Campanha contra golpes</a:t>
            </a:r>
          </a:p>
          <a:p>
            <a:pPr algn="ctr"/>
            <a:r>
              <a:rPr lang="pt-BR" sz="1600" dirty="0">
                <a:solidFill>
                  <a:srgbClr val="000000"/>
                </a:solidFill>
                <a:ea typeface="+mn-lt"/>
                <a:cs typeface="+mn-lt"/>
              </a:rPr>
              <a:t>Campanha de alerta sobre golpes aplicados contra entidades/</a:t>
            </a:r>
            <a:r>
              <a:rPr lang="pt-BR" sz="1600" dirty="0" err="1">
                <a:solidFill>
                  <a:srgbClr val="000000"/>
                </a:solidFill>
                <a:ea typeface="+mn-lt"/>
                <a:cs typeface="+mn-lt"/>
              </a:rPr>
              <a:t>OSCs</a:t>
            </a:r>
            <a:r>
              <a:rPr lang="pt-BR" sz="1600" dirty="0">
                <a:solidFill>
                  <a:srgbClr val="000000"/>
                </a:solidFill>
                <a:ea typeface="+mn-lt"/>
                <a:cs typeface="+mn-lt"/>
              </a:rPr>
              <a:t> da assistência social. 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597506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695C4E-EAF3-98D3-34DE-EBF10C740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63A8C277-230C-E929-E9E7-6D8BC22E5E1E}"/>
              </a:ext>
            </a:extLst>
          </p:cNvPr>
          <p:cNvSpPr/>
          <p:nvPr/>
        </p:nvSpPr>
        <p:spPr>
          <a:xfrm>
            <a:off x="461634" y="473933"/>
            <a:ext cx="7356004" cy="624446"/>
          </a:xfrm>
          <a:prstGeom prst="roundRect">
            <a:avLst/>
          </a:prstGeom>
          <a:solidFill>
            <a:srgbClr val="7030A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667B09EE-E7ED-3164-2F15-5AB7990FD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34" y="406005"/>
            <a:ext cx="9653641" cy="783451"/>
          </a:xfrm>
        </p:spPr>
        <p:txBody>
          <a:bodyPr>
            <a:noAutofit/>
          </a:bodyPr>
          <a:lstStyle/>
          <a:p>
            <a:br>
              <a:rPr lang="pt-BR" sz="3600" b="1" dirty="0">
                <a:solidFill>
                  <a:schemeClr val="bg1"/>
                </a:solidFill>
                <a:latin typeface="+mn-lt"/>
              </a:rPr>
            </a:br>
            <a:br>
              <a:rPr lang="pt-BR" sz="3600" b="1" dirty="0">
                <a:solidFill>
                  <a:schemeClr val="bg1"/>
                </a:solidFill>
                <a:latin typeface="+mn-lt"/>
              </a:rPr>
            </a:br>
            <a:r>
              <a:rPr lang="pt-BR" sz="3600" b="1" dirty="0">
                <a:solidFill>
                  <a:schemeClr val="bg1"/>
                </a:solidFill>
                <a:latin typeface="+mn-lt"/>
              </a:rPr>
              <a:t>Principais resultados do DRSP</a:t>
            </a:r>
            <a:br>
              <a:rPr lang="pt-BR" sz="3600" b="1" dirty="0">
                <a:solidFill>
                  <a:schemeClr val="bg1"/>
                </a:solidFill>
                <a:latin typeface="+mn-lt"/>
              </a:rPr>
            </a:br>
            <a:br>
              <a:rPr lang="pt-BR" sz="3600" b="1" dirty="0">
                <a:solidFill>
                  <a:schemeClr val="bg1"/>
                </a:solidFill>
                <a:latin typeface="+mn-lt"/>
              </a:rPr>
            </a:br>
            <a:endParaRPr lang="pt-BR" sz="3600" b="1" dirty="0">
              <a:solidFill>
                <a:schemeClr val="bg1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31964FC-A487-ED20-0672-9F462CB72A4D}"/>
              </a:ext>
            </a:extLst>
          </p:cNvPr>
          <p:cNvSpPr txBox="1"/>
          <p:nvPr/>
        </p:nvSpPr>
        <p:spPr>
          <a:xfrm>
            <a:off x="1251108" y="4482091"/>
            <a:ext cx="3043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rgbClr val="000000"/>
                </a:solidFill>
                <a:ea typeface="+mn-lt"/>
                <a:cs typeface="+mn-lt"/>
              </a:rPr>
              <a:t>Ciclo de Lives:</a:t>
            </a:r>
            <a:r>
              <a:rPr lang="pt-BR" sz="1600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</a:p>
          <a:p>
            <a:pPr algn="ctr"/>
            <a:r>
              <a:rPr lang="pt-BR" sz="1600" dirty="0">
                <a:solidFill>
                  <a:srgbClr val="000000"/>
                </a:solidFill>
                <a:ea typeface="+mn-lt"/>
                <a:cs typeface="+mn-lt"/>
              </a:rPr>
              <a:t>fortalecer a rede socioassistencial e ampliar o diálogo com as organizações da sociedade civil;</a:t>
            </a:r>
            <a:endParaRPr lang="pt-BR" sz="1600" dirty="0"/>
          </a:p>
        </p:txBody>
      </p:sp>
      <p:pic>
        <p:nvPicPr>
          <p:cNvPr id="3" name="Imagem 2">
            <a:hlinkClick r:id="rId3"/>
            <a:extLst>
              <a:ext uri="{FF2B5EF4-FFF2-40B4-BE49-F238E27FC236}">
                <a16:creationId xmlns:a16="http://schemas.microsoft.com/office/drawing/2014/main" id="{84D9AE3D-1D3D-8099-27BC-42C047874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8074" y="1405174"/>
            <a:ext cx="6145995" cy="37978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F91B11B-F89D-3A93-668E-B36AB2DAF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31" y="1657759"/>
            <a:ext cx="2391109" cy="139084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CA1AC1B-CAD1-B224-85AE-92BC7AB2D2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001" y="2154641"/>
            <a:ext cx="2438740" cy="1362265"/>
          </a:xfrm>
          <a:prstGeom prst="rect">
            <a:avLst/>
          </a:prstGeom>
        </p:spPr>
      </p:pic>
      <p:pic>
        <p:nvPicPr>
          <p:cNvPr id="14" name="Imagem 13">
            <a:hlinkClick r:id="rId7"/>
            <a:extLst>
              <a:ext uri="{FF2B5EF4-FFF2-40B4-BE49-F238E27FC236}">
                <a16:creationId xmlns:a16="http://schemas.microsoft.com/office/drawing/2014/main" id="{A5610343-F384-B27A-2C28-C35F47A22D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1108" y="2381988"/>
            <a:ext cx="3248122" cy="1844272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4568887C-B54C-8A36-939B-A40DC437C447}"/>
              </a:ext>
            </a:extLst>
          </p:cNvPr>
          <p:cNvSpPr txBox="1"/>
          <p:nvPr/>
        </p:nvSpPr>
        <p:spPr>
          <a:xfrm>
            <a:off x="6547351" y="5295274"/>
            <a:ext cx="40074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rgbClr val="000000"/>
                </a:solidFill>
                <a:ea typeface="+mn-lt"/>
                <a:cs typeface="+mn-lt"/>
              </a:rPr>
              <a:t>Atualização da </a:t>
            </a:r>
            <a:r>
              <a:rPr lang="pt-BR" sz="1600" b="1" dirty="0" err="1">
                <a:solidFill>
                  <a:srgbClr val="000000"/>
                </a:solidFill>
                <a:ea typeface="+mn-lt"/>
                <a:cs typeface="+mn-lt"/>
              </a:rPr>
              <a:t>pg</a:t>
            </a:r>
            <a:r>
              <a:rPr lang="pt-BR" sz="1600" b="1" dirty="0">
                <a:solidFill>
                  <a:srgbClr val="000000"/>
                </a:solidFill>
                <a:ea typeface="+mn-lt"/>
                <a:cs typeface="+mn-lt"/>
              </a:rPr>
              <a:t> Rede Privada – Blog SUAS</a:t>
            </a:r>
          </a:p>
          <a:p>
            <a:pPr algn="ctr"/>
            <a:r>
              <a:rPr lang="pt-BR" sz="1600" dirty="0">
                <a:solidFill>
                  <a:srgbClr val="000000"/>
                </a:solidFill>
                <a:ea typeface="+mn-lt"/>
                <a:cs typeface="+mn-lt"/>
              </a:rPr>
              <a:t>Manuais, Portarias CEBAS, legislações e outros materiais pertinentes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9586087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0A4A35-0AF2-5733-3085-2566F6EF7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559DDF4-5BF6-8C0F-E867-84651D8D4EE2}"/>
              </a:ext>
            </a:extLst>
          </p:cNvPr>
          <p:cNvSpPr/>
          <p:nvPr/>
        </p:nvSpPr>
        <p:spPr>
          <a:xfrm>
            <a:off x="891704" y="346501"/>
            <a:ext cx="7356004" cy="624446"/>
          </a:xfrm>
          <a:prstGeom prst="roundRect">
            <a:avLst/>
          </a:prstGeom>
          <a:solidFill>
            <a:srgbClr val="7030A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595A619F-28FE-7476-3702-82E1D4DE1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704" y="262336"/>
            <a:ext cx="8283498" cy="783451"/>
          </a:xfrm>
        </p:spPr>
        <p:txBody>
          <a:bodyPr>
            <a:normAutofit/>
          </a:bodyPr>
          <a:lstStyle/>
          <a:p>
            <a:r>
              <a:rPr lang="pt-BR" sz="3400" b="1" dirty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Principais resultados do DRSP</a:t>
            </a:r>
            <a:endParaRPr lang="pt-BR" sz="3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611F73C-7B91-309A-BEE4-49E4DF190D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33310" r="8758" b="36338"/>
          <a:stretch/>
        </p:blipFill>
        <p:spPr>
          <a:xfrm>
            <a:off x="8247708" y="5842427"/>
            <a:ext cx="3271502" cy="669072"/>
          </a:xfrm>
          <a:prstGeom prst="rect">
            <a:avLst/>
          </a:prstGeom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E85F37B2-6E06-BAC2-AB70-6D064BA42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702" y="1761523"/>
            <a:ext cx="7356005" cy="2999716"/>
          </a:xfrm>
        </p:spPr>
        <p:txBody>
          <a:bodyPr>
            <a:noAutofit/>
          </a:bodyPr>
          <a:lstStyle/>
          <a:p>
            <a:pPr marL="0" indent="0" algn="just">
              <a:buClr>
                <a:srgbClr val="FF0000"/>
              </a:buClr>
              <a:buNone/>
            </a:pPr>
            <a:r>
              <a:rPr lang="pt-BR" sz="20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Um canal de comunicação mais interativo e acessível para esclarecer dúvidas e divulgar informações sobre: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pt-BR" sz="1800" dirty="0">
              <a:effectLst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18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As atribuições da rede socioassistencial do SUAS;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18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Os níveis de reconhecimento das entidades/</a:t>
            </a:r>
            <a:r>
              <a:rPr lang="pt-BR" sz="1800" dirty="0" err="1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OSCs</a:t>
            </a:r>
            <a:r>
              <a:rPr lang="pt-BR" sz="18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 no SUAS;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18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A gestão do Cadastro Nacional de Entidades de Assistência Social (CNEAS);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18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O processo de análise e concessão do CEBAS para </a:t>
            </a:r>
            <a:r>
              <a:rPr lang="pt-BR" sz="1800" dirty="0" err="1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OSCs</a:t>
            </a:r>
            <a:r>
              <a:rPr lang="pt-BR" sz="18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 de atuação preponderante na Assistência Social;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18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Entre outros.</a:t>
            </a:r>
          </a:p>
        </p:txBody>
      </p: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C3A5687A-BF57-C453-DD84-6ABC3C2D87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6" t="38339" r="10206" b="37896"/>
          <a:stretch>
            <a:fillRect/>
          </a:stretch>
        </p:blipFill>
        <p:spPr>
          <a:xfrm>
            <a:off x="5584372" y="5862009"/>
            <a:ext cx="2467932" cy="76045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942BCAE-2786-7E31-52FC-447DE00981C3}"/>
              </a:ext>
            </a:extLst>
          </p:cNvPr>
          <p:cNvSpPr txBox="1"/>
          <p:nvPr/>
        </p:nvSpPr>
        <p:spPr>
          <a:xfrm>
            <a:off x="2209150" y="5862009"/>
            <a:ext cx="20174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latin typeface="+mn-lt"/>
                <a:cs typeface="Poppins Light" panose="00000400000000000000" pitchFamily="2" charset="0"/>
              </a:rPr>
              <a:t>@drsp.snas</a:t>
            </a:r>
            <a:endParaRPr lang="pt-BR" sz="2800" dirty="0"/>
          </a:p>
        </p:txBody>
      </p:sp>
      <p:pic>
        <p:nvPicPr>
          <p:cNvPr id="10" name="Imagem 9" descr="Interface gráfica do usuário&#10;&#10;O conteúdo gerado por IA pode estar incorreto.">
            <a:hlinkClick r:id="rId5"/>
            <a:extLst>
              <a:ext uri="{FF2B5EF4-FFF2-40B4-BE49-F238E27FC236}">
                <a16:creationId xmlns:a16="http://schemas.microsoft.com/office/drawing/2014/main" id="{8C194781-E6B5-16D5-E2FD-FBC5678556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8"/>
          <a:stretch>
            <a:fillRect/>
          </a:stretch>
        </p:blipFill>
        <p:spPr>
          <a:xfrm>
            <a:off x="8971399" y="557779"/>
            <a:ext cx="2547811" cy="5164229"/>
          </a:xfrm>
          <a:prstGeom prst="rect">
            <a:avLst/>
          </a:prstGeom>
        </p:spPr>
      </p:pic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7A210A32-EF60-B7ED-63BC-6D175D6497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738" y="5842427"/>
            <a:ext cx="534412" cy="53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027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1F2EFF-9C4B-8FF9-3B1E-B62F88771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07B9434-3326-628C-A1EA-48818FDA72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74"/>
          <a:stretch/>
        </p:blipFill>
        <p:spPr>
          <a:xfrm>
            <a:off x="463876" y="970947"/>
            <a:ext cx="5945298" cy="5552298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86CC8B5-9FDC-0269-CC37-533EB7399CA1}"/>
              </a:ext>
            </a:extLst>
          </p:cNvPr>
          <p:cNvSpPr/>
          <p:nvPr/>
        </p:nvSpPr>
        <p:spPr>
          <a:xfrm>
            <a:off x="463876" y="284060"/>
            <a:ext cx="7356004" cy="624446"/>
          </a:xfrm>
          <a:prstGeom prst="roundRect">
            <a:avLst/>
          </a:prstGeom>
          <a:solidFill>
            <a:srgbClr val="7030A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99F8CA78-4178-824A-F3F3-FEE1A1FED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76" y="237215"/>
            <a:ext cx="8283498" cy="783451"/>
          </a:xfrm>
        </p:spPr>
        <p:txBody>
          <a:bodyPr>
            <a:normAutofit/>
          </a:bodyPr>
          <a:lstStyle/>
          <a:p>
            <a:r>
              <a:rPr lang="pt-BR" sz="3400" b="1" dirty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DRSP vai até você!</a:t>
            </a:r>
            <a:endParaRPr lang="pt-BR" sz="3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CF7848C-0B99-1814-141A-1DC6DB54BC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33310" r="8758" b="36338"/>
          <a:stretch/>
        </p:blipFill>
        <p:spPr>
          <a:xfrm>
            <a:off x="8247708" y="5842427"/>
            <a:ext cx="3271502" cy="669072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71BDEA90-C483-3AF8-22BA-08352539807D}"/>
              </a:ext>
            </a:extLst>
          </p:cNvPr>
          <p:cNvSpPr txBox="1"/>
          <p:nvPr/>
        </p:nvSpPr>
        <p:spPr>
          <a:xfrm>
            <a:off x="1173708" y="6306647"/>
            <a:ext cx="2421686" cy="216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2"/>
              </a:lnSpc>
            </a:pPr>
            <a:r>
              <a:rPr lang="en-US" sz="1000" b="1">
                <a:solidFill>
                  <a:srgbClr val="000000"/>
                </a:solidFill>
              </a:rPr>
              <a:t>Fonte: DRSP/SNAS/MDS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F59C89F-60C8-3452-1B77-0CD09AD97CA9}"/>
              </a:ext>
            </a:extLst>
          </p:cNvPr>
          <p:cNvSpPr txBox="1"/>
          <p:nvPr/>
        </p:nvSpPr>
        <p:spPr>
          <a:xfrm>
            <a:off x="6727371" y="1629204"/>
            <a:ext cx="46482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solidFill>
                  <a:srgbClr val="000000"/>
                </a:solidFill>
                <a:ea typeface="Calibri"/>
                <a:cs typeface="Calibri"/>
              </a:rPr>
              <a:t>Participação  em eventos externos: </a:t>
            </a:r>
          </a:p>
          <a:p>
            <a:pPr algn="just"/>
            <a:endParaRPr lang="pt-BR" sz="2000" b="1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rgbClr val="000000"/>
                </a:solidFill>
                <a:ea typeface="Calibri"/>
                <a:cs typeface="Calibri"/>
              </a:rPr>
              <a:t>Encontro com nova(o)s prefeita(o)s;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rgbClr val="000000"/>
                </a:solidFill>
                <a:ea typeface="Calibri"/>
                <a:cs typeface="Calibri"/>
              </a:rPr>
              <a:t>Encontro Nacional de Fundos de Assistência Social;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rgbClr val="000000"/>
                </a:solidFill>
                <a:ea typeface="Calibri"/>
                <a:cs typeface="Calibri"/>
              </a:rPr>
              <a:t>Marcha a Brasília em Defesa dos Municípios;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rgbClr val="000000"/>
                </a:solidFill>
                <a:ea typeface="Calibri"/>
                <a:cs typeface="Calibri"/>
              </a:rPr>
              <a:t>63ª Reunião da Comissão para o Desenvolvimento Social da ONU (Nova York);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rgbClr val="000000"/>
                </a:solidFill>
                <a:ea typeface="+mn-lt"/>
                <a:cs typeface="+mn-lt"/>
              </a:rPr>
              <a:t>APAE/Programa </a:t>
            </a:r>
            <a:r>
              <a:rPr lang="pt-BR" sz="2000" dirty="0" err="1">
                <a:solidFill>
                  <a:srgbClr val="000000"/>
                </a:solidFill>
                <a:ea typeface="+mn-lt"/>
                <a:cs typeface="+mn-lt"/>
              </a:rPr>
              <a:t>TEAtivo</a:t>
            </a:r>
            <a:r>
              <a:rPr lang="pt-BR" sz="2000" dirty="0">
                <a:solidFill>
                  <a:srgbClr val="000000"/>
                </a:solidFill>
                <a:ea typeface="+mn-lt"/>
                <a:cs typeface="+mn-lt"/>
              </a:rPr>
              <a:t> (Salvador);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rgbClr val="000000"/>
                </a:solidFill>
                <a:ea typeface="+mn-lt"/>
                <a:cs typeface="+mn-lt"/>
              </a:rPr>
              <a:t>Encontros </a:t>
            </a:r>
            <a:r>
              <a:rPr lang="pt-BR" sz="2000" dirty="0" err="1">
                <a:solidFill>
                  <a:srgbClr val="000000"/>
                </a:solidFill>
                <a:ea typeface="+mn-lt"/>
                <a:cs typeface="+mn-lt"/>
              </a:rPr>
              <a:t>Congemas</a:t>
            </a:r>
            <a:r>
              <a:rPr lang="pt-BR" sz="2000" dirty="0">
                <a:solidFill>
                  <a:srgbClr val="000000"/>
                </a:solidFill>
                <a:ea typeface="+mn-lt"/>
                <a:cs typeface="+mn-lt"/>
              </a:rPr>
              <a:t>, entre outros.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3764353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527D90-6818-046D-9D6B-99F01A365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711E82A0-2B39-FBD6-CB51-691B4934D10A}"/>
              </a:ext>
            </a:extLst>
          </p:cNvPr>
          <p:cNvSpPr/>
          <p:nvPr/>
        </p:nvSpPr>
        <p:spPr>
          <a:xfrm>
            <a:off x="463876" y="284060"/>
            <a:ext cx="7356004" cy="624446"/>
          </a:xfrm>
          <a:prstGeom prst="roundRect">
            <a:avLst/>
          </a:prstGeom>
          <a:solidFill>
            <a:srgbClr val="7030A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C382DFDE-086A-99EA-BA27-27BF71E3BFF4}"/>
              </a:ext>
            </a:extLst>
          </p:cNvPr>
          <p:cNvSpPr>
            <a:spLocks noGrp="1"/>
          </p:cNvSpPr>
          <p:nvPr/>
        </p:nvSpPr>
        <p:spPr>
          <a:xfrm>
            <a:off x="10487198" y="3957048"/>
            <a:ext cx="1547446" cy="215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buNone/>
            </a:pPr>
            <a:r>
              <a:rPr lang="pt-BR" sz="1000" b="1" dirty="0">
                <a:cs typeface="Poppins Light" panose="00000400000000000000" pitchFamily="2" charset="0"/>
              </a:rPr>
              <a:t>Fonte: DRSP/SNAS/MDS</a:t>
            </a:r>
            <a:endParaRPr lang="pt-BR" sz="1000" dirty="0">
              <a:cs typeface="Poppins Light" panose="00000400000000000000" pitchFamily="2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081E692-0829-2C58-5326-E9BB7B292D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33310" r="8758" b="36338"/>
          <a:stretch/>
        </p:blipFill>
        <p:spPr>
          <a:xfrm>
            <a:off x="8358804" y="5464823"/>
            <a:ext cx="3271502" cy="669072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9AFB95A5-4475-13BB-CB94-8E1B355C0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398" y="264874"/>
            <a:ext cx="7059031" cy="783451"/>
          </a:xfrm>
        </p:spPr>
        <p:txBody>
          <a:bodyPr>
            <a:noAutofit/>
          </a:bodyPr>
          <a:lstStyle/>
          <a:p>
            <a:r>
              <a:rPr lang="pt-BR" sz="3400" b="1" dirty="0" err="1">
                <a:solidFill>
                  <a:schemeClr val="bg1"/>
                </a:solidFill>
                <a:latin typeface="+mn-lt"/>
              </a:rPr>
              <a:t>OSCas</a:t>
            </a:r>
            <a:r>
              <a:rPr lang="pt-BR" sz="3400" b="1" dirty="0">
                <a:solidFill>
                  <a:schemeClr val="bg1"/>
                </a:solidFill>
                <a:latin typeface="+mn-lt"/>
              </a:rPr>
              <a:t> – Consulta de Processos CEBAS </a:t>
            </a:r>
          </a:p>
        </p:txBody>
      </p:sp>
      <p:pic>
        <p:nvPicPr>
          <p:cNvPr id="6" name="Imagem 5" descr="Código QR&#10;&#10;Descrição gerada automaticamente">
            <a:extLst>
              <a:ext uri="{FF2B5EF4-FFF2-40B4-BE49-F238E27FC236}">
                <a16:creationId xmlns:a16="http://schemas.microsoft.com/office/drawing/2014/main" id="{A3C2BC7E-D844-9A82-29DD-6620CC926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117" y="1115152"/>
            <a:ext cx="2922728" cy="2476345"/>
          </a:xfrm>
          <a:prstGeom prst="rect">
            <a:avLst/>
          </a:prstGeom>
        </p:spPr>
      </p:pic>
      <p:pic>
        <p:nvPicPr>
          <p:cNvPr id="8" name="Imagem 7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BDB4D3C5-5ACE-8E6A-78F2-9C02064E38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502" y="4301329"/>
            <a:ext cx="3409997" cy="1555919"/>
          </a:xfrm>
          <a:prstGeom prst="rect">
            <a:avLst/>
          </a:prstGeom>
        </p:spPr>
      </p:pic>
      <p:pic>
        <p:nvPicPr>
          <p:cNvPr id="10" name="Imagem 9" descr="Homem com as mãos na cintura&#10;&#10;Descrição gerada automaticamente">
            <a:extLst>
              <a:ext uri="{FF2B5EF4-FFF2-40B4-BE49-F238E27FC236}">
                <a16:creationId xmlns:a16="http://schemas.microsoft.com/office/drawing/2014/main" id="{54BB6A6A-EC51-79D1-245A-667D1A2588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1953"/>
            <a:ext cx="3271502" cy="4465650"/>
          </a:xfrm>
          <a:prstGeom prst="rect">
            <a:avLst/>
          </a:prstGeom>
        </p:spPr>
      </p:pic>
      <p:pic>
        <p:nvPicPr>
          <p:cNvPr id="11" name="Imagem 10" descr="Texto&#10;&#10;Descrição gerada automaticamente">
            <a:extLst>
              <a:ext uri="{FF2B5EF4-FFF2-40B4-BE49-F238E27FC236}">
                <a16:creationId xmlns:a16="http://schemas.microsoft.com/office/drawing/2014/main" id="{663BA1E4-C8B7-966F-8BA3-D671F53919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2"/>
          <a:stretch/>
        </p:blipFill>
        <p:spPr>
          <a:xfrm>
            <a:off x="1734550" y="1000752"/>
            <a:ext cx="1668630" cy="1524000"/>
          </a:xfrm>
          <a:prstGeom prst="rect">
            <a:avLst/>
          </a:prstGeom>
        </p:spPr>
      </p:pic>
      <p:pic>
        <p:nvPicPr>
          <p:cNvPr id="5" name="Imagem 4" descr="Gráfico, Gráfico de cascata&#10;&#10;O conteúdo gerado por IA pode estar incorreto.">
            <a:extLst>
              <a:ext uri="{FF2B5EF4-FFF2-40B4-BE49-F238E27FC236}">
                <a16:creationId xmlns:a16="http://schemas.microsoft.com/office/drawing/2014/main" id="{EAA1D0EF-08B2-C780-F992-254E460531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4849" y="1284514"/>
            <a:ext cx="5169615" cy="2628161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0E5EF532-ABAF-1013-DD05-52C7E9BAD730}"/>
              </a:ext>
            </a:extLst>
          </p:cNvPr>
          <p:cNvSpPr/>
          <p:nvPr/>
        </p:nvSpPr>
        <p:spPr>
          <a:xfrm>
            <a:off x="3061801" y="3782121"/>
            <a:ext cx="32832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(61) 99321-0028</a:t>
            </a:r>
            <a:endParaRPr lang="pt-BR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68446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39BBA9-3ECD-D2DC-28A4-BA687C934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5DD2EBD4-242D-C4FA-AB8E-0ED0B36EEC90}"/>
              </a:ext>
            </a:extLst>
          </p:cNvPr>
          <p:cNvSpPr/>
          <p:nvPr/>
        </p:nvSpPr>
        <p:spPr>
          <a:xfrm>
            <a:off x="826290" y="441474"/>
            <a:ext cx="10907220" cy="624446"/>
          </a:xfrm>
          <a:prstGeom prst="roundRect">
            <a:avLst/>
          </a:prstGeom>
          <a:solidFill>
            <a:srgbClr val="7030A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09BCBAF-E3B0-F1A8-ECD1-2467D793B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669" y="361971"/>
            <a:ext cx="10550206" cy="783451"/>
          </a:xfrm>
        </p:spPr>
        <p:txBody>
          <a:bodyPr>
            <a:normAutofit fontScale="90000"/>
          </a:bodyPr>
          <a:lstStyle/>
          <a:p>
            <a:r>
              <a:rPr lang="pt-BR" sz="3400" b="1" dirty="0" err="1">
                <a:solidFill>
                  <a:schemeClr val="bg1"/>
                </a:solidFill>
                <a:latin typeface="Calibri"/>
                <a:ea typeface="Calibri"/>
                <a:cs typeface="Poppins Light"/>
              </a:rPr>
              <a:t>OSCas</a:t>
            </a:r>
            <a:r>
              <a:rPr lang="pt-BR" sz="3400" b="1" dirty="0">
                <a:solidFill>
                  <a:schemeClr val="bg1"/>
                </a:solidFill>
                <a:latin typeface="+mn-lt"/>
                <a:cs typeface="Poppins Light"/>
              </a:rPr>
              <a:t> – Emissor de Certificados CEBAS de Assistência Social</a:t>
            </a:r>
            <a:endParaRPr lang="pt-BR" sz="3400" b="1" dirty="0">
              <a:solidFill>
                <a:schemeClr val="bg1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9140CAF9-C90C-629C-E3AB-A3CB3B20842D}"/>
              </a:ext>
            </a:extLst>
          </p:cNvPr>
          <p:cNvSpPr txBox="1"/>
          <p:nvPr/>
        </p:nvSpPr>
        <p:spPr>
          <a:xfrm>
            <a:off x="934739" y="6534186"/>
            <a:ext cx="2421686" cy="216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922"/>
              </a:lnSpc>
            </a:pPr>
            <a:r>
              <a:rPr lang="en-US" sz="1000" b="1" dirty="0">
                <a:solidFill>
                  <a:srgbClr val="000000"/>
                </a:solidFill>
              </a:rPr>
              <a:t>Fonte: DRSP/SNAS/MDS</a:t>
            </a:r>
          </a:p>
        </p:txBody>
      </p:sp>
      <p:pic>
        <p:nvPicPr>
          <p:cNvPr id="5" name="Imagem 4" descr="Interface gráfica do usuário, Texto, Aplicativo, Email&#10;&#10;O conteúdo gerado por IA pode estar incorreto.">
            <a:hlinkClick r:id="rId3"/>
            <a:extLst>
              <a:ext uri="{FF2B5EF4-FFF2-40B4-BE49-F238E27FC236}">
                <a16:creationId xmlns:a16="http://schemas.microsoft.com/office/drawing/2014/main" id="{A296CC5C-8436-01AB-5AC2-4AA1FF660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853" y="1091878"/>
            <a:ext cx="11069307" cy="541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503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93750A-4AF1-9EC4-EBDB-832030940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095481A-BA62-058E-5683-4EC2A4C48FEE}"/>
              </a:ext>
            </a:extLst>
          </p:cNvPr>
          <p:cNvSpPr/>
          <p:nvPr/>
        </p:nvSpPr>
        <p:spPr>
          <a:xfrm>
            <a:off x="664195" y="397228"/>
            <a:ext cx="4519182" cy="624446"/>
          </a:xfrm>
          <a:prstGeom prst="roundRect">
            <a:avLst/>
          </a:prstGeom>
          <a:solidFill>
            <a:srgbClr val="7030A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7A68A4A4-6F10-A545-F11D-0854C4F07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574" y="317725"/>
            <a:ext cx="4371261" cy="783451"/>
          </a:xfrm>
        </p:spPr>
        <p:txBody>
          <a:bodyPr>
            <a:normAutofit/>
          </a:bodyPr>
          <a:lstStyle/>
          <a:p>
            <a:r>
              <a:rPr lang="pt-BR" sz="3400" b="1" dirty="0">
                <a:solidFill>
                  <a:schemeClr val="bg1"/>
                </a:solidFill>
                <a:latin typeface="Calibri"/>
                <a:ea typeface="Calibri"/>
                <a:cs typeface="Poppins Light"/>
              </a:rPr>
              <a:t>Aprimora Rede +</a:t>
            </a:r>
            <a:endParaRPr lang="pt-BR" sz="3400" b="1" dirty="0">
              <a:solidFill>
                <a:schemeClr val="bg1"/>
              </a:solidFill>
              <a:latin typeface="+mn-lt"/>
              <a:ea typeface="Calibri"/>
              <a:cs typeface="Calibri"/>
            </a:endParaRP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ED21D310-F10C-601E-9723-F822215E50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1929683"/>
              </p:ext>
            </p:extLst>
          </p:nvPr>
        </p:nvGraphicFramePr>
        <p:xfrm>
          <a:off x="5691024" y="1328661"/>
          <a:ext cx="5979886" cy="4200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Elipse 14">
            <a:extLst>
              <a:ext uri="{FF2B5EF4-FFF2-40B4-BE49-F238E27FC236}">
                <a16:creationId xmlns:a16="http://schemas.microsoft.com/office/drawing/2014/main" id="{5F289599-AC95-7FB6-C9E7-4203FB2694B3}"/>
              </a:ext>
            </a:extLst>
          </p:cNvPr>
          <p:cNvSpPr/>
          <p:nvPr/>
        </p:nvSpPr>
        <p:spPr>
          <a:xfrm>
            <a:off x="591539" y="4879216"/>
            <a:ext cx="1299878" cy="1300242"/>
          </a:xfrm>
          <a:prstGeom prst="ellipse">
            <a:avLst/>
          </a:prstGeom>
          <a:blipFill rotWithShape="0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014" t="14990" r="-1014" b="1499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1B4F2C2-AA2D-9461-5002-77468A0AED14}"/>
              </a:ext>
            </a:extLst>
          </p:cNvPr>
          <p:cNvSpPr txBox="1"/>
          <p:nvPr/>
        </p:nvSpPr>
        <p:spPr>
          <a:xfrm>
            <a:off x="4379689" y="6251205"/>
            <a:ext cx="76237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/>
              <a:t>*Assessoramento, Defesa e Garantia de Direitos </a:t>
            </a:r>
            <a:r>
              <a:rPr lang="pt-BR" sz="1400" dirty="0"/>
              <a:t>(Resolução CNAS nº 182, de 13 de fevereiro de 2025)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8F2BA02-CD9D-E966-B2A8-0E30489E9F98}"/>
              </a:ext>
            </a:extLst>
          </p:cNvPr>
          <p:cNvSpPr txBox="1"/>
          <p:nvPr/>
        </p:nvSpPr>
        <p:spPr>
          <a:xfrm>
            <a:off x="680574" y="2037277"/>
            <a:ext cx="46316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475EA8"/>
              </a:buClr>
            </a:pPr>
            <a:r>
              <a:rPr lang="pt-BR" sz="1800" b="1" i="0" dirty="0">
                <a:solidFill>
                  <a:srgbClr val="000000"/>
                </a:solidFill>
                <a:effectLst/>
              </a:rPr>
              <a:t>Promover</a:t>
            </a:r>
            <a:r>
              <a:rPr lang="pt-BR" sz="1800" b="1" dirty="0">
                <a:solidFill>
                  <a:srgbClr val="000000"/>
                </a:solidFill>
              </a:rPr>
              <a:t> o fortalecimento d</a:t>
            </a:r>
            <a:r>
              <a:rPr lang="pt-BR" sz="1800" b="1" i="0" dirty="0">
                <a:solidFill>
                  <a:srgbClr val="000000"/>
                </a:solidFill>
                <a:effectLst/>
              </a:rPr>
              <a:t>a rede socioassistencial do SUAS por meio da construção e consolidação da identidade com a Política de Assistência </a:t>
            </a:r>
            <a:r>
              <a:rPr lang="pt-BR" sz="1800" b="1" dirty="0">
                <a:solidFill>
                  <a:srgbClr val="000000"/>
                </a:solidFill>
              </a:rPr>
              <a:t>Social, do </a:t>
            </a:r>
            <a:r>
              <a:rPr lang="pt-BR" sz="1800" b="1" i="0" dirty="0">
                <a:solidFill>
                  <a:srgbClr val="000000"/>
                </a:solidFill>
                <a:effectLst/>
              </a:rPr>
              <a:t>apoio à melhoria da profissionalização e vinculação das entidades e </a:t>
            </a:r>
            <a:r>
              <a:rPr lang="pt-BR" sz="1800" b="1" i="0" dirty="0" err="1">
                <a:solidFill>
                  <a:srgbClr val="000000"/>
                </a:solidFill>
                <a:effectLst/>
              </a:rPr>
              <a:t>OSCs</a:t>
            </a:r>
            <a:r>
              <a:rPr lang="pt-BR" sz="1800" b="1" i="0" dirty="0">
                <a:solidFill>
                  <a:srgbClr val="000000"/>
                </a:solidFill>
                <a:effectLst/>
              </a:rPr>
              <a:t> de assistência social com o SUAS, </a:t>
            </a:r>
            <a:r>
              <a:rPr lang="pt-BR" sz="1800" i="0" dirty="0">
                <a:solidFill>
                  <a:srgbClr val="000000"/>
                </a:solidFill>
                <a:effectLst/>
              </a:rPr>
              <a:t>visando o aumento da cobertura e qualificação das provisões socioassistenciais. *</a:t>
            </a:r>
            <a:endParaRPr lang="pt-BR" sz="2000" dirty="0"/>
          </a:p>
        </p:txBody>
      </p:sp>
      <p:pic>
        <p:nvPicPr>
          <p:cNvPr id="1026" name="Picture 2" descr="Sudene - YouTube">
            <a:extLst>
              <a:ext uri="{FF2B5EF4-FFF2-40B4-BE49-F238E27FC236}">
                <a16:creationId xmlns:a16="http://schemas.microsoft.com/office/drawing/2014/main" id="{A0335650-2E51-98BD-57FA-5331169AC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9" b="31149"/>
          <a:stretch>
            <a:fillRect/>
          </a:stretch>
        </p:blipFill>
        <p:spPr bwMode="auto">
          <a:xfrm>
            <a:off x="1974123" y="5211377"/>
            <a:ext cx="1784161" cy="70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m 19" descr="Fundo preto com letras brancas&#10;&#10;O conteúdo gerado por IA pode estar incorreto.">
            <a:extLst>
              <a:ext uri="{FF2B5EF4-FFF2-40B4-BE49-F238E27FC236}">
                <a16:creationId xmlns:a16="http://schemas.microsoft.com/office/drawing/2014/main" id="{AE6B7734-5053-A85B-F0EA-03ABC5CBAB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7" r="39752"/>
          <a:stretch>
            <a:fillRect/>
          </a:stretch>
        </p:blipFill>
        <p:spPr>
          <a:xfrm rot="16200000">
            <a:off x="2025737" y="4604777"/>
            <a:ext cx="482342" cy="34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665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B4414A-B882-52F0-626B-6AB8A0588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574359F2-5EEA-A41D-2185-7C719CFFFEFF}"/>
              </a:ext>
            </a:extLst>
          </p:cNvPr>
          <p:cNvSpPr/>
          <p:nvPr/>
        </p:nvSpPr>
        <p:spPr>
          <a:xfrm>
            <a:off x="818868" y="365572"/>
            <a:ext cx="7356004" cy="624446"/>
          </a:xfrm>
          <a:prstGeom prst="roundRect">
            <a:avLst/>
          </a:prstGeom>
          <a:solidFill>
            <a:srgbClr val="7030A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854D635-9A6D-55DE-566F-1E93DCEE7D4E}"/>
              </a:ext>
            </a:extLst>
          </p:cNvPr>
          <p:cNvSpPr/>
          <p:nvPr/>
        </p:nvSpPr>
        <p:spPr>
          <a:xfrm>
            <a:off x="2114804" y="5165687"/>
            <a:ext cx="3165448" cy="4883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agendadrsp@mds.gov.br</a:t>
            </a:r>
            <a:r>
              <a:rPr lang="en-US" u="sng" dirty="0">
                <a:solidFill>
                  <a:srgbClr val="0563C1"/>
                </a:solidFill>
              </a:rPr>
              <a:t> </a:t>
            </a:r>
            <a:endParaRPr lang="pt-BR" dirty="0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8518B11F-EF67-33EB-473C-4F482813E8DD}"/>
              </a:ext>
            </a:extLst>
          </p:cNvPr>
          <p:cNvSpPr/>
          <p:nvPr/>
        </p:nvSpPr>
        <p:spPr>
          <a:xfrm>
            <a:off x="1788326" y="4343497"/>
            <a:ext cx="3457288" cy="4883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u="sng" err="1">
                <a:solidFill>
                  <a:srgbClr val="0563C1"/>
                </a:solidFill>
              </a:rPr>
              <a:t>diligencia.cebas</a:t>
            </a:r>
            <a:r>
              <a:rPr lang="pt-BR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@mds.gov.br</a:t>
            </a:r>
            <a:endParaRPr lang="pt-BR"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16D0B1EA-C8B5-AC46-E90C-C4C93FEE8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868" y="301596"/>
            <a:ext cx="4796380" cy="796366"/>
          </a:xfrm>
        </p:spPr>
        <p:txBody>
          <a:bodyPr>
            <a:normAutofit/>
          </a:bodyPr>
          <a:lstStyle/>
          <a:p>
            <a:r>
              <a:rPr lang="pt-BR" sz="3400" b="1" dirty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Canais de comunicação</a:t>
            </a:r>
            <a:endParaRPr lang="pt-BR" sz="3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5BE7228-59A6-9F45-3FBE-A310FD554F1F}"/>
              </a:ext>
            </a:extLst>
          </p:cNvPr>
          <p:cNvSpPr/>
          <p:nvPr/>
        </p:nvSpPr>
        <p:spPr>
          <a:xfrm>
            <a:off x="1566222" y="2186651"/>
            <a:ext cx="3250644" cy="4883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base"/>
            <a:r>
              <a:rPr lang="pt-BR" sz="1600" u="sng" dirty="0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redeprivadasuas@mds.gov.br</a:t>
            </a:r>
            <a:r>
              <a:rPr lang="pt-BR" sz="1600" dirty="0">
                <a:solidFill>
                  <a:srgbClr val="0563C1"/>
                </a:solidFill>
              </a:rPr>
              <a:t>​ </a:t>
            </a:r>
            <a:r>
              <a:rPr lang="pt-BR" sz="1600" dirty="0">
                <a:solidFill>
                  <a:srgbClr val="002060"/>
                </a:solidFill>
              </a:rPr>
              <a:t>​</a:t>
            </a:r>
            <a:endParaRPr lang="pt-BR" sz="1600" dirty="0">
              <a:solidFill>
                <a:srgbClr val="002060"/>
              </a:solidFill>
              <a:cs typeface="Calibri"/>
            </a:endParaRPr>
          </a:p>
        </p:txBody>
      </p:sp>
      <p:pic>
        <p:nvPicPr>
          <p:cNvPr id="10" name="Gráfico 23" descr="@ com preenchimento sólido">
            <a:extLst>
              <a:ext uri="{FF2B5EF4-FFF2-40B4-BE49-F238E27FC236}">
                <a16:creationId xmlns:a16="http://schemas.microsoft.com/office/drawing/2014/main" id="{CD1F1D4B-5D5F-C1BD-B24D-836A29FA4E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98351" y="1798778"/>
            <a:ext cx="993222" cy="1006137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A864A80D-43D8-A1C7-D8FE-CC0FB7F1070B}"/>
              </a:ext>
            </a:extLst>
          </p:cNvPr>
          <p:cNvSpPr/>
          <p:nvPr/>
        </p:nvSpPr>
        <p:spPr>
          <a:xfrm>
            <a:off x="8158722" y="1598908"/>
            <a:ext cx="1594760" cy="4871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PT">
              <a:solidFill>
                <a:srgbClr val="002060"/>
              </a:solidFill>
            </a:endParaRPr>
          </a:p>
        </p:txBody>
      </p:sp>
      <p:sp>
        <p:nvSpPr>
          <p:cNvPr id="12" name="CaixaDeTexto 25">
            <a:extLst>
              <a:ext uri="{FF2B5EF4-FFF2-40B4-BE49-F238E27FC236}">
                <a16:creationId xmlns:a16="http://schemas.microsoft.com/office/drawing/2014/main" id="{E094C149-E391-6C04-43C5-9D62D915D102}"/>
              </a:ext>
            </a:extLst>
          </p:cNvPr>
          <p:cNvSpPr txBox="1"/>
          <p:nvPr/>
        </p:nvSpPr>
        <p:spPr>
          <a:xfrm>
            <a:off x="7940620" y="1666896"/>
            <a:ext cx="1967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b="1" dirty="0"/>
              <a:t>@DRSP.SNAS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B9FDF9BA-3856-F180-37DB-61905CCB8A04}"/>
              </a:ext>
            </a:extLst>
          </p:cNvPr>
          <p:cNvSpPr/>
          <p:nvPr/>
        </p:nvSpPr>
        <p:spPr>
          <a:xfrm>
            <a:off x="1853952" y="2842372"/>
            <a:ext cx="1927952" cy="5137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base"/>
            <a:r>
              <a:rPr lang="pt-BR" sz="1600" dirty="0">
                <a:solidFill>
                  <a:srgbClr val="002060"/>
                </a:solidFill>
              </a:rPr>
              <a:t>(61) 2030-3361</a:t>
            </a:r>
            <a:endParaRPr lang="pt-BR" sz="1600" dirty="0">
              <a:solidFill>
                <a:srgbClr val="002060"/>
              </a:solidFill>
              <a:cs typeface="Calibri"/>
            </a:endParaRPr>
          </a:p>
        </p:txBody>
      </p:sp>
      <p:pic>
        <p:nvPicPr>
          <p:cNvPr id="15" name="Imagem 14" descr="Ícone&#10;&#10;O conteúdo gerado por IA pode estar incorreto.">
            <a:extLst>
              <a:ext uri="{FF2B5EF4-FFF2-40B4-BE49-F238E27FC236}">
                <a16:creationId xmlns:a16="http://schemas.microsoft.com/office/drawing/2014/main" id="{F5012AC1-EA6C-0A08-0A78-C32115EC1D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22" y="2741229"/>
            <a:ext cx="724514" cy="724514"/>
          </a:xfrm>
          <a:prstGeom prst="rect">
            <a:avLst/>
          </a:prstGeom>
        </p:spPr>
      </p:pic>
      <p:pic>
        <p:nvPicPr>
          <p:cNvPr id="16" name="Imagem 15" descr="Ícone&#10;&#10;O conteúdo gerado por IA pode estar incorreto.">
            <a:extLst>
              <a:ext uri="{FF2B5EF4-FFF2-40B4-BE49-F238E27FC236}">
                <a16:creationId xmlns:a16="http://schemas.microsoft.com/office/drawing/2014/main" id="{61259391-7D1A-4C84-73E6-062F139BA85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688" y="1445394"/>
            <a:ext cx="669034" cy="669034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1E7358EF-76E0-30BA-27ED-B986130D4587}"/>
              </a:ext>
            </a:extLst>
          </p:cNvPr>
          <p:cNvSpPr/>
          <p:nvPr/>
        </p:nvSpPr>
        <p:spPr>
          <a:xfrm>
            <a:off x="2311577" y="5867222"/>
            <a:ext cx="1927952" cy="5137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base"/>
            <a:r>
              <a:rPr lang="pt-BR" sz="1600" dirty="0">
                <a:solidFill>
                  <a:schemeClr val="tx1"/>
                </a:solidFill>
              </a:rPr>
              <a:t>(61) 2030-3403</a:t>
            </a:r>
            <a:endParaRPr lang="pt-BR" sz="1600" dirty="0">
              <a:solidFill>
                <a:schemeClr val="tx1"/>
              </a:solidFill>
              <a:cs typeface="Calibri"/>
            </a:endParaRPr>
          </a:p>
        </p:txBody>
      </p:sp>
      <p:pic>
        <p:nvPicPr>
          <p:cNvPr id="20" name="Imagem 19" descr="Ícone&#10;&#10;O conteúdo gerado por IA pode estar incorreto.">
            <a:extLst>
              <a:ext uri="{FF2B5EF4-FFF2-40B4-BE49-F238E27FC236}">
                <a16:creationId xmlns:a16="http://schemas.microsoft.com/office/drawing/2014/main" id="{09EB48A6-024E-950A-55D3-59A99562C9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525" y="5761855"/>
            <a:ext cx="724514" cy="724514"/>
          </a:xfrm>
          <a:prstGeom prst="rect">
            <a:avLst/>
          </a:prstGeom>
        </p:spPr>
      </p:pic>
      <p:pic>
        <p:nvPicPr>
          <p:cNvPr id="18" name="Gráfico 23" descr="@ com preenchimento sólido">
            <a:extLst>
              <a:ext uri="{FF2B5EF4-FFF2-40B4-BE49-F238E27FC236}">
                <a16:creationId xmlns:a16="http://schemas.microsoft.com/office/drawing/2014/main" id="{DF0A4297-21BE-AE88-D628-0F88319C4F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68007" y="4111008"/>
            <a:ext cx="993222" cy="993222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723D3E20-C477-E227-98EF-98471728DD53}"/>
              </a:ext>
            </a:extLst>
          </p:cNvPr>
          <p:cNvSpPr txBox="1"/>
          <p:nvPr/>
        </p:nvSpPr>
        <p:spPr>
          <a:xfrm>
            <a:off x="2085019" y="3976806"/>
            <a:ext cx="31952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t-BR" dirty="0"/>
              <a:t>Dúvidas de Certificação CEBAS: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0A904094-D299-05EB-6464-6CCFC9F9C920}"/>
              </a:ext>
            </a:extLst>
          </p:cNvPr>
          <p:cNvSpPr txBox="1"/>
          <p:nvPr/>
        </p:nvSpPr>
        <p:spPr>
          <a:xfrm>
            <a:off x="2193009" y="482657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t-BR" dirty="0"/>
              <a:t>Pedido de audiências: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802B626-E291-F65E-EA65-95FF5B358E75}"/>
              </a:ext>
            </a:extLst>
          </p:cNvPr>
          <p:cNvSpPr txBox="1"/>
          <p:nvPr/>
        </p:nvSpPr>
        <p:spPr>
          <a:xfrm>
            <a:off x="1970985" y="1519328"/>
            <a:ext cx="358269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t-BR" dirty="0"/>
              <a:t>Dúvidas de inscrição no Conselho, CNEAS e </a:t>
            </a:r>
            <a:r>
              <a:rPr lang="pt-BR" dirty="0" err="1"/>
              <a:t>OSCs</a:t>
            </a:r>
            <a:r>
              <a:rPr lang="pt-BR" dirty="0"/>
              <a:t> no SUAS: </a:t>
            </a:r>
          </a:p>
        </p:txBody>
      </p:sp>
      <p:pic>
        <p:nvPicPr>
          <p:cNvPr id="27" name="Imagem 26" descr="Código QR&#10;&#10;O conteúdo gerado por IA pode estar incorreto.">
            <a:extLst>
              <a:ext uri="{FF2B5EF4-FFF2-40B4-BE49-F238E27FC236}">
                <a16:creationId xmlns:a16="http://schemas.microsoft.com/office/drawing/2014/main" id="{C7B57234-F643-4D6E-9152-F97A1307D3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5" t="35236" r="15602" b="9559"/>
          <a:stretch/>
        </p:blipFill>
        <p:spPr>
          <a:xfrm>
            <a:off x="7489688" y="3346712"/>
            <a:ext cx="3186543" cy="2980122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A97AB383-76FB-AC94-05EF-46DD79CA98D8}"/>
              </a:ext>
            </a:extLst>
          </p:cNvPr>
          <p:cNvSpPr txBox="1"/>
          <p:nvPr/>
        </p:nvSpPr>
        <p:spPr>
          <a:xfrm>
            <a:off x="7403644" y="2862656"/>
            <a:ext cx="319523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800" b="1" dirty="0"/>
              <a:t>LINKTR.EE</a:t>
            </a:r>
            <a:endParaRPr lang="pt-BR" sz="2800" b="1" dirty="0">
              <a:ea typeface="Calibri"/>
              <a:cs typeface="Calibri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4D39FC1-BD1E-AE67-5C42-11EA463B09C5}"/>
              </a:ext>
            </a:extLst>
          </p:cNvPr>
          <p:cNvSpPr txBox="1"/>
          <p:nvPr/>
        </p:nvSpPr>
        <p:spPr>
          <a:xfrm>
            <a:off x="7436408" y="6250867"/>
            <a:ext cx="319523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000" b="1" dirty="0"/>
              <a:t>linktr.ee/</a:t>
            </a:r>
            <a:r>
              <a:rPr lang="pt-BR" sz="2000" b="1" dirty="0" err="1"/>
              <a:t>drsp.mds</a:t>
            </a:r>
            <a:endParaRPr lang="pt-BR" sz="2000" b="1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56048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6" t="15571" r="24945" b="12490"/>
          <a:stretch/>
        </p:blipFill>
        <p:spPr>
          <a:xfrm>
            <a:off x="9205060" y="4449337"/>
            <a:ext cx="2568872" cy="202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33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33310" r="8758" b="36338"/>
          <a:stretch/>
        </p:blipFill>
        <p:spPr>
          <a:xfrm>
            <a:off x="8233733" y="6030550"/>
            <a:ext cx="3271502" cy="669072"/>
          </a:xfrm>
          <a:prstGeom prst="rect">
            <a:avLst/>
          </a:prstGeom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A38E8F3B-B4DD-4F93-247F-2924C12DBB1F}"/>
              </a:ext>
            </a:extLst>
          </p:cNvPr>
          <p:cNvSpPr>
            <a:spLocks noGrp="1"/>
          </p:cNvSpPr>
          <p:nvPr/>
        </p:nvSpPr>
        <p:spPr>
          <a:xfrm>
            <a:off x="686765" y="6149521"/>
            <a:ext cx="1547446" cy="215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buNone/>
            </a:pPr>
            <a:r>
              <a:rPr lang="pt-BR" sz="1000" b="1" dirty="0">
                <a:cs typeface="Poppins Light" panose="00000400000000000000" pitchFamily="2" charset="0"/>
              </a:rPr>
              <a:t>Fonte: DRSP/SNAS/MDS</a:t>
            </a:r>
            <a:endParaRPr lang="pt-BR" sz="1000" dirty="0">
              <a:cs typeface="Poppins Light" panose="00000400000000000000" pitchFamily="2" charset="0"/>
            </a:endParaRP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19938258-CC4F-92B6-6DF7-0FFC9A041A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4928698"/>
              </p:ext>
            </p:extLst>
          </p:nvPr>
        </p:nvGraphicFramePr>
        <p:xfrm>
          <a:off x="284797" y="515510"/>
          <a:ext cx="8602579" cy="5849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Elipse 14">
            <a:extLst>
              <a:ext uri="{FF2B5EF4-FFF2-40B4-BE49-F238E27FC236}">
                <a16:creationId xmlns:a16="http://schemas.microsoft.com/office/drawing/2014/main" id="{816BE69D-913D-91DC-5EC5-33D7E69C14F8}"/>
              </a:ext>
            </a:extLst>
          </p:cNvPr>
          <p:cNvSpPr/>
          <p:nvPr/>
        </p:nvSpPr>
        <p:spPr>
          <a:xfrm rot="20421294">
            <a:off x="9297989" y="2810303"/>
            <a:ext cx="1950746" cy="92545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1.211 novos processos</a:t>
            </a:r>
          </a:p>
        </p:txBody>
      </p:sp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4077EA90-DF75-D037-9FF2-4187F533C4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46395"/>
              </p:ext>
            </p:extLst>
          </p:nvPr>
        </p:nvGraphicFramePr>
        <p:xfrm>
          <a:off x="8753640" y="5244815"/>
          <a:ext cx="481340" cy="754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340">
                  <a:extLst>
                    <a:ext uri="{9D8B030D-6E8A-4147-A177-3AD203B41FA5}">
                      <a16:colId xmlns:a16="http://schemas.microsoft.com/office/drawing/2014/main" val="574219405"/>
                    </a:ext>
                  </a:extLst>
                </a:gridCol>
              </a:tblGrid>
              <a:tr h="223024">
                <a:tc>
                  <a:txBody>
                    <a:bodyPr/>
                    <a:lstStyle/>
                    <a:p>
                      <a:pPr algn="ctr"/>
                      <a:r>
                        <a:rPr lang="pt-BR" sz="1050" b="1" dirty="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858139"/>
                  </a:ext>
                </a:extLst>
              </a:tr>
              <a:tr h="223024">
                <a:tc>
                  <a:txBody>
                    <a:bodyPr/>
                    <a:lstStyle/>
                    <a:p>
                      <a:pPr algn="ctr"/>
                      <a:r>
                        <a:rPr lang="pt-BR" sz="1050" b="1" dirty="0">
                          <a:solidFill>
                            <a:schemeClr val="tx1"/>
                          </a:solidFill>
                        </a:rPr>
                        <a:t>651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8722627"/>
                  </a:ext>
                </a:extLst>
              </a:tr>
              <a:tr h="223024">
                <a:tc>
                  <a:txBody>
                    <a:bodyPr/>
                    <a:lstStyle/>
                    <a:p>
                      <a:pPr algn="ctr"/>
                      <a:r>
                        <a:rPr lang="pt-BR" sz="1050" b="1" dirty="0">
                          <a:solidFill>
                            <a:schemeClr val="tx1"/>
                          </a:solidFill>
                        </a:rPr>
                        <a:t>560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034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6525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627C37-0A0D-097F-4D7E-E7B111787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5DC140B1-BC90-77BA-7046-5108EB20D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135" y="127989"/>
            <a:ext cx="10955320" cy="783451"/>
          </a:xfrm>
        </p:spPr>
        <p:txBody>
          <a:bodyPr>
            <a:normAutofit fontScale="90000"/>
          </a:bodyPr>
          <a:lstStyle/>
          <a:p>
            <a:r>
              <a:rPr lang="pt-BR" sz="3400" b="1" dirty="0">
                <a:latin typeface="+mn-lt"/>
                <a:cs typeface="Poppins Light"/>
              </a:rPr>
              <a:t>Processos Decididos e Publicados no DOU – Janeiro a Julho/2025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06BBF760-BB1A-2C5F-11CC-3502F124C02B}"/>
              </a:ext>
            </a:extLst>
          </p:cNvPr>
          <p:cNvSpPr/>
          <p:nvPr/>
        </p:nvSpPr>
        <p:spPr>
          <a:xfrm>
            <a:off x="4562612" y="4879034"/>
            <a:ext cx="3066775" cy="63061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000" b="1"/>
              <a:t>Total = 649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87AA0AEF-6059-D123-AD4D-6D005652D27E}"/>
              </a:ext>
            </a:extLst>
          </p:cNvPr>
          <p:cNvSpPr txBox="1"/>
          <p:nvPr/>
        </p:nvSpPr>
        <p:spPr>
          <a:xfrm>
            <a:off x="2051332" y="3930081"/>
            <a:ext cx="2421686" cy="216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2"/>
              </a:lnSpc>
            </a:pPr>
            <a:r>
              <a:rPr lang="en-US" sz="1000" b="1">
                <a:solidFill>
                  <a:srgbClr val="000000"/>
                </a:solidFill>
              </a:rPr>
              <a:t>Fonte: DRSP/SNAS/MDS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9E88B6E6-2240-0A01-869F-D0945776B7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33310" r="8758" b="36338"/>
          <a:stretch/>
        </p:blipFill>
        <p:spPr>
          <a:xfrm>
            <a:off x="8247708" y="5842427"/>
            <a:ext cx="3271502" cy="669072"/>
          </a:xfrm>
          <a:prstGeom prst="rect">
            <a:avLst/>
          </a:prstGeom>
        </p:spPr>
      </p:pic>
      <p:graphicFrame>
        <p:nvGraphicFramePr>
          <p:cNvPr id="19" name="Tabela 18">
            <a:extLst>
              <a:ext uri="{FF2B5EF4-FFF2-40B4-BE49-F238E27FC236}">
                <a16:creationId xmlns:a16="http://schemas.microsoft.com/office/drawing/2014/main" id="{27925727-B972-800C-419F-98999015B6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759628"/>
              </p:ext>
            </p:extLst>
          </p:nvPr>
        </p:nvGraphicFramePr>
        <p:xfrm>
          <a:off x="6495951" y="1031195"/>
          <a:ext cx="5401504" cy="284967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50376">
                  <a:extLst>
                    <a:ext uri="{9D8B030D-6E8A-4147-A177-3AD203B41FA5}">
                      <a16:colId xmlns:a16="http://schemas.microsoft.com/office/drawing/2014/main" val="3836290318"/>
                    </a:ext>
                  </a:extLst>
                </a:gridCol>
                <a:gridCol w="1350376">
                  <a:extLst>
                    <a:ext uri="{9D8B030D-6E8A-4147-A177-3AD203B41FA5}">
                      <a16:colId xmlns:a16="http://schemas.microsoft.com/office/drawing/2014/main" val="933561898"/>
                    </a:ext>
                  </a:extLst>
                </a:gridCol>
                <a:gridCol w="1350376">
                  <a:extLst>
                    <a:ext uri="{9D8B030D-6E8A-4147-A177-3AD203B41FA5}">
                      <a16:colId xmlns:a16="http://schemas.microsoft.com/office/drawing/2014/main" val="77528982"/>
                    </a:ext>
                  </a:extLst>
                </a:gridCol>
                <a:gridCol w="1350376">
                  <a:extLst>
                    <a:ext uri="{9D8B030D-6E8A-4147-A177-3AD203B41FA5}">
                      <a16:colId xmlns:a16="http://schemas.microsoft.com/office/drawing/2014/main" val="3705383287"/>
                    </a:ext>
                  </a:extLst>
                </a:gridCol>
              </a:tblGrid>
              <a:tr h="422575">
                <a:tc grid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b="1" dirty="0">
                          <a:effectLst/>
                          <a:latin typeface="+mn-lt"/>
                        </a:rPr>
                        <a:t>Lei Complementar 187/2021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130172"/>
                  </a:ext>
                </a:extLst>
              </a:tr>
              <a:tr h="606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SITUAÇÃO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6B2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CONCESSÃO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6B2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RENOVAÇÃO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6B2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6B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648856"/>
                  </a:ext>
                </a:extLst>
              </a:tr>
              <a:tr h="30338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DEFERIDO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07632"/>
                  </a:ext>
                </a:extLst>
              </a:tr>
              <a:tr h="30338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INDEFERIDO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5075461"/>
                  </a:ext>
                </a:extLst>
              </a:tr>
              <a:tr h="6067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ENCAMINHADO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902232"/>
                  </a:ext>
                </a:extLst>
              </a:tr>
              <a:tr h="30338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FINALIZADO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2998657"/>
                  </a:ext>
                </a:extLst>
              </a:tr>
              <a:tr h="30338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sz="1100" b="1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396891"/>
                  </a:ext>
                </a:extLst>
              </a:tr>
            </a:tbl>
          </a:graphicData>
        </a:graphic>
      </p:graphicFrame>
      <p:sp>
        <p:nvSpPr>
          <p:cNvPr id="20" name="TextBox 7">
            <a:extLst>
              <a:ext uri="{FF2B5EF4-FFF2-40B4-BE49-F238E27FC236}">
                <a16:creationId xmlns:a16="http://schemas.microsoft.com/office/drawing/2014/main" id="{A7DC4A5F-BB19-26D6-BD6A-81B63CF2AD96}"/>
              </a:ext>
            </a:extLst>
          </p:cNvPr>
          <p:cNvSpPr txBox="1"/>
          <p:nvPr/>
        </p:nvSpPr>
        <p:spPr>
          <a:xfrm>
            <a:off x="8137687" y="3930080"/>
            <a:ext cx="2421686" cy="216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22"/>
              </a:lnSpc>
            </a:pPr>
            <a:r>
              <a:rPr lang="en-US" sz="1000" b="1">
                <a:solidFill>
                  <a:srgbClr val="000000"/>
                </a:solidFill>
              </a:rPr>
              <a:t>Fonte: DRSP/SNAS/MDS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12E0C78-181E-E26F-520D-43BDF4422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93" y="1211622"/>
            <a:ext cx="5869002" cy="266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05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652822-83A1-5CC7-4D67-E5F951834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C99A4D6A-8B47-68B4-0643-E0A8332BECBC}"/>
              </a:ext>
            </a:extLst>
          </p:cNvPr>
          <p:cNvSpPr txBox="1">
            <a:spLocks/>
          </p:cNvSpPr>
          <p:nvPr/>
        </p:nvSpPr>
        <p:spPr>
          <a:xfrm>
            <a:off x="628245" y="211713"/>
            <a:ext cx="10935510" cy="999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endParaRPr lang="pt-BR" b="1">
              <a:latin typeface="+mj-lt"/>
              <a:cs typeface="Poppins Light" panose="00000400000000000000" pitchFamily="2" charset="0"/>
            </a:endParaRP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55BE3EFC-F0D8-9805-0646-CD6F8A1CA17A}"/>
              </a:ext>
            </a:extLst>
          </p:cNvPr>
          <p:cNvSpPr>
            <a:spLocks noGrp="1"/>
          </p:cNvSpPr>
          <p:nvPr/>
        </p:nvSpPr>
        <p:spPr>
          <a:xfrm>
            <a:off x="331533" y="6026113"/>
            <a:ext cx="1547446" cy="215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buNone/>
            </a:pPr>
            <a:r>
              <a:rPr lang="pt-BR" sz="1000" b="1">
                <a:cs typeface="Poppins Light" panose="00000400000000000000" pitchFamily="2" charset="0"/>
              </a:rPr>
              <a:t>Fonte: DRSP/SNAS/MDS</a:t>
            </a:r>
            <a:endParaRPr lang="pt-BR" sz="1000">
              <a:cs typeface="Poppins Light" panose="00000400000000000000" pitchFamily="2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9B41D00-1C20-1D0D-1364-3B75D50BD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179" y="291925"/>
            <a:ext cx="9653641" cy="783451"/>
          </a:xfrm>
        </p:spPr>
        <p:txBody>
          <a:bodyPr>
            <a:noAutofit/>
          </a:bodyPr>
          <a:lstStyle/>
          <a:p>
            <a:r>
              <a:rPr lang="pt-BR" sz="3400" b="1" dirty="0">
                <a:latin typeface="+mn-lt"/>
              </a:rPr>
              <a:t>Entidades e OSC certificadas no âmbito do SUAS </a:t>
            </a:r>
            <a:endParaRPr lang="pt-BR" sz="3400" b="1" dirty="0">
              <a:solidFill>
                <a:schemeClr val="accent2"/>
              </a:solidFill>
              <a:latin typeface="+mn-lt"/>
              <a:ea typeface="Calibri"/>
              <a:cs typeface="Calibri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D31E017-84E3-912B-7921-8187891AA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486" y="962973"/>
            <a:ext cx="6328552" cy="5170922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EE8D2333-37EF-6628-658D-49D617BEC280}"/>
              </a:ext>
            </a:extLst>
          </p:cNvPr>
          <p:cNvSpPr txBox="1"/>
          <p:nvPr/>
        </p:nvSpPr>
        <p:spPr>
          <a:xfrm>
            <a:off x="331533" y="4542593"/>
            <a:ext cx="3975209" cy="11079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latin typeface="Calibri Light" panose="020F0302020204030204"/>
              </a:rPr>
              <a:t>6.157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entidades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/OSC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certificadas</a:t>
            </a:r>
            <a:br>
              <a:rPr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</a:rPr>
            </a:br>
            <a:r>
              <a:rPr lang="en-US" sz="2200" b="1" dirty="0">
                <a:latin typeface="Calibri Light" panose="020F0302020204030204"/>
              </a:rPr>
              <a:t>7.678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lang="en-US" sz="2200" b="1" dirty="0" err="1">
                <a:latin typeface="Calibri Light" panose="020F0302020204030204"/>
              </a:rPr>
              <a:t>provisões</a:t>
            </a:r>
            <a:r>
              <a:rPr lang="en-US" sz="2200" b="1" dirty="0">
                <a:latin typeface="Calibri Light" panose="020F0302020204030204"/>
              </a:rPr>
              <a:t> </a:t>
            </a:r>
            <a:r>
              <a:rPr lang="en-US" sz="2200" b="1" dirty="0" err="1">
                <a:latin typeface="Calibri Light" panose="020F0302020204030204"/>
              </a:rPr>
              <a:t>socioassistenciais</a:t>
            </a:r>
            <a:br>
              <a:rPr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</a:rPr>
            </a:b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2.050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municípios</a:t>
            </a:r>
            <a:endParaRPr kumimoji="0" lang="pt-BR" sz="2200" b="1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97860A47-C933-7DD5-A3E9-74E63B7836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33310" r="8758" b="36338"/>
          <a:stretch/>
        </p:blipFill>
        <p:spPr>
          <a:xfrm>
            <a:off x="8213525" y="5316053"/>
            <a:ext cx="3271502" cy="66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25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A694B9-029B-3E39-7633-FC5544BAB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EAD3581-C4E8-7286-9759-8E5F258BDE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33310" r="8758" b="36338"/>
          <a:stretch/>
        </p:blipFill>
        <p:spPr>
          <a:xfrm>
            <a:off x="8046838" y="5841219"/>
            <a:ext cx="3271502" cy="669072"/>
          </a:xfrm>
          <a:prstGeom prst="rect">
            <a:avLst/>
          </a:prstGeom>
        </p:spPr>
      </p:pic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A61FC764-F4DC-513A-C8F0-C73D18525E40}"/>
              </a:ext>
            </a:extLst>
          </p:cNvPr>
          <p:cNvSpPr>
            <a:spLocks noGrp="1"/>
          </p:cNvSpPr>
          <p:nvPr/>
        </p:nvSpPr>
        <p:spPr>
          <a:xfrm>
            <a:off x="5464506" y="5400158"/>
            <a:ext cx="1547446" cy="215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buNone/>
            </a:pPr>
            <a:r>
              <a:rPr lang="pt-BR" sz="1000" b="1" dirty="0">
                <a:cs typeface="Poppins Light" panose="00000400000000000000" pitchFamily="2" charset="0"/>
              </a:rPr>
              <a:t>Fonte: DRSP/SNAS/MDS</a:t>
            </a:r>
            <a:endParaRPr lang="pt-BR" sz="1000" dirty="0">
              <a:cs typeface="Poppins Light" panose="00000400000000000000" pitchFamily="2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CD446F81-0C3C-403F-1012-58492BC14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699" y="85806"/>
            <a:ext cx="9653641" cy="783451"/>
          </a:xfrm>
        </p:spPr>
        <p:txBody>
          <a:bodyPr>
            <a:noAutofit/>
          </a:bodyPr>
          <a:lstStyle/>
          <a:p>
            <a:r>
              <a:rPr lang="pt-BR" sz="3400" b="1" dirty="0">
                <a:latin typeface="+mn-lt"/>
              </a:rPr>
              <a:t>Certificadas CEBAS X Cadastradas CNEAS</a:t>
            </a:r>
            <a:endParaRPr lang="pt-BR" sz="3400" b="1" dirty="0">
              <a:solidFill>
                <a:schemeClr val="accent4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C29FB5F2-FC62-8F30-8AB7-A9EC4D314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929" y="1211381"/>
            <a:ext cx="4680357" cy="214385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lnSpc>
                <a:spcPct val="130000"/>
              </a:lnSpc>
              <a:buNone/>
            </a:pPr>
            <a:r>
              <a:rPr lang="pt-BR" sz="2000" dirty="0">
                <a:cs typeface="Poppins Light"/>
              </a:rPr>
              <a:t>O gráfico demonstra o número de entidades certificadas pela SNAS/MDS até </a:t>
            </a:r>
            <a:r>
              <a:rPr lang="pt-BR" sz="2000" b="1" dirty="0">
                <a:cs typeface="Poppins Light"/>
              </a:rPr>
              <a:t>31/07/2025</a:t>
            </a:r>
            <a:r>
              <a:rPr lang="pt-BR" sz="2000" dirty="0">
                <a:cs typeface="Poppins Light"/>
              </a:rPr>
              <a:t>, que já integram o Cadastro Nacional de Entidades de Assistência Social (CNEAS). </a:t>
            </a:r>
            <a:endParaRPr lang="pt-BR" sz="2000" dirty="0">
              <a:ea typeface="Calibri Light"/>
              <a:cs typeface="Poppins Light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B51F219-DAB6-66E0-F904-827F39EF7B63}"/>
              </a:ext>
            </a:extLst>
          </p:cNvPr>
          <p:cNvSpPr txBox="1"/>
          <p:nvPr/>
        </p:nvSpPr>
        <p:spPr>
          <a:xfrm>
            <a:off x="400929" y="3731928"/>
            <a:ext cx="4680357" cy="1660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30000"/>
              </a:lnSpc>
              <a:buNone/>
            </a:pPr>
            <a:r>
              <a:rPr lang="pt-BR" sz="2000" dirty="0">
                <a:cs typeface="Poppins Light"/>
              </a:rPr>
              <a:t>Das </a:t>
            </a:r>
            <a:r>
              <a:rPr lang="pt-BR" sz="2000" b="1" dirty="0">
                <a:cs typeface="Poppins Light"/>
              </a:rPr>
              <a:t>6.157</a:t>
            </a:r>
            <a:r>
              <a:rPr lang="pt-BR" sz="2000" dirty="0">
                <a:cs typeface="Poppins Light"/>
              </a:rPr>
              <a:t> entidades/OSC que usufruem dos efeitos da certificação, </a:t>
            </a:r>
            <a:r>
              <a:rPr lang="pt-BR" sz="2000" b="1" dirty="0">
                <a:cs typeface="Poppins Light"/>
              </a:rPr>
              <a:t>5.954</a:t>
            </a:r>
            <a:r>
              <a:rPr lang="pt-BR" sz="2000" dirty="0">
                <a:cs typeface="Poppins Light"/>
              </a:rPr>
              <a:t> estão com o cadastro concluído no CNEAS e </a:t>
            </a:r>
            <a:r>
              <a:rPr lang="pt-BR" sz="2000" b="1" dirty="0">
                <a:cs typeface="Poppins Light"/>
              </a:rPr>
              <a:t>203</a:t>
            </a:r>
            <a:r>
              <a:rPr lang="pt-BR" sz="2000" dirty="0">
                <a:solidFill>
                  <a:srgbClr val="FFC000"/>
                </a:solidFill>
                <a:cs typeface="Poppins Light"/>
              </a:rPr>
              <a:t> </a:t>
            </a:r>
            <a:r>
              <a:rPr lang="pt-BR" sz="2000" dirty="0">
                <a:cs typeface="Poppins Light"/>
              </a:rPr>
              <a:t>não possuem CNEAS concluído.</a:t>
            </a:r>
            <a:endParaRPr lang="pt-BR" sz="2000" dirty="0">
              <a:ea typeface="Calibri Light"/>
              <a:cs typeface="Poppins Ligh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A9B23A9-DC77-2457-DB4D-2CA5F9DBD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400" y="1186866"/>
            <a:ext cx="5413717" cy="38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02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71C072-9DC1-8687-5A84-72F73D756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AD139118-E0B4-5F27-C57A-2BB82BAA4469}"/>
              </a:ext>
            </a:extLst>
          </p:cNvPr>
          <p:cNvSpPr>
            <a:spLocks noGrp="1"/>
          </p:cNvSpPr>
          <p:nvPr/>
        </p:nvSpPr>
        <p:spPr>
          <a:xfrm>
            <a:off x="440743" y="5766130"/>
            <a:ext cx="1547446" cy="215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buNone/>
            </a:pPr>
            <a:r>
              <a:rPr lang="pt-BR" sz="1000" b="1" dirty="0">
                <a:cs typeface="Poppins Light" panose="00000400000000000000" pitchFamily="2" charset="0"/>
              </a:rPr>
              <a:t>Fonte: DRSP/SNAS/MDS</a:t>
            </a:r>
            <a:endParaRPr lang="pt-BR" sz="1000" dirty="0">
              <a:cs typeface="Poppins Light" panose="00000400000000000000" pitchFamily="2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309DABB-D8EC-C22B-B7B0-55F9195C84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33310" r="8758" b="36338"/>
          <a:stretch/>
        </p:blipFill>
        <p:spPr>
          <a:xfrm>
            <a:off x="8601873" y="5523384"/>
            <a:ext cx="3271502" cy="669072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B84F504-57C0-AFF8-DB63-AC39B2C2D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205" y="207516"/>
            <a:ext cx="10010401" cy="783451"/>
          </a:xfrm>
        </p:spPr>
        <p:txBody>
          <a:bodyPr>
            <a:noAutofit/>
          </a:bodyPr>
          <a:lstStyle/>
          <a:p>
            <a:r>
              <a:rPr lang="pt-BR" sz="3400" b="1" dirty="0">
                <a:latin typeface="+mn-lt"/>
              </a:rPr>
              <a:t>Provisões socioassistenciais das entidades certificadas</a:t>
            </a:r>
            <a:endParaRPr lang="pt-BR" sz="3400" b="1" dirty="0">
              <a:solidFill>
                <a:schemeClr val="accent2"/>
              </a:solidFill>
              <a:latin typeface="+mn-lt"/>
              <a:ea typeface="Calibri"/>
              <a:cs typeface="Calibri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617F7EB-0FE5-521A-4CDD-8A6334DFF522}"/>
              </a:ext>
            </a:extLst>
          </p:cNvPr>
          <p:cNvSpPr txBox="1"/>
          <p:nvPr/>
        </p:nvSpPr>
        <p:spPr>
          <a:xfrm>
            <a:off x="9289528" y="2249200"/>
            <a:ext cx="2324899" cy="1415772"/>
          </a:xfrm>
          <a:custGeom>
            <a:avLst/>
            <a:gdLst>
              <a:gd name="connsiteX0" fmla="*/ 0 w 2324899"/>
              <a:gd name="connsiteY0" fmla="*/ 0 h 1415772"/>
              <a:gd name="connsiteX1" fmla="*/ 2324899 w 2324899"/>
              <a:gd name="connsiteY1" fmla="*/ 0 h 1415772"/>
              <a:gd name="connsiteX2" fmla="*/ 2324899 w 2324899"/>
              <a:gd name="connsiteY2" fmla="*/ 1415772 h 1415772"/>
              <a:gd name="connsiteX3" fmla="*/ 0 w 2324899"/>
              <a:gd name="connsiteY3" fmla="*/ 1415772 h 1415772"/>
              <a:gd name="connsiteX4" fmla="*/ 0 w 2324899"/>
              <a:gd name="connsiteY4" fmla="*/ 0 h 141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899" h="1415772" fill="none" extrusionOk="0">
                <a:moveTo>
                  <a:pt x="0" y="0"/>
                </a:moveTo>
                <a:cubicBezTo>
                  <a:pt x="848200" y="-71976"/>
                  <a:pt x="1783167" y="-113545"/>
                  <a:pt x="2324899" y="0"/>
                </a:cubicBezTo>
                <a:cubicBezTo>
                  <a:pt x="2328265" y="419703"/>
                  <a:pt x="2198759" y="1148286"/>
                  <a:pt x="2324899" y="1415772"/>
                </a:cubicBezTo>
                <a:cubicBezTo>
                  <a:pt x="1495885" y="1332601"/>
                  <a:pt x="802566" y="1391327"/>
                  <a:pt x="0" y="1415772"/>
                </a:cubicBezTo>
                <a:cubicBezTo>
                  <a:pt x="-1674" y="1016937"/>
                  <a:pt x="17514" y="679945"/>
                  <a:pt x="0" y="0"/>
                </a:cubicBezTo>
                <a:close/>
              </a:path>
              <a:path w="2324899" h="1415772" stroke="0" extrusionOk="0">
                <a:moveTo>
                  <a:pt x="0" y="0"/>
                </a:moveTo>
                <a:cubicBezTo>
                  <a:pt x="590002" y="-104657"/>
                  <a:pt x="1702518" y="-146646"/>
                  <a:pt x="2324899" y="0"/>
                </a:cubicBezTo>
                <a:cubicBezTo>
                  <a:pt x="2390565" y="485120"/>
                  <a:pt x="2275890" y="1060263"/>
                  <a:pt x="2324899" y="1415772"/>
                </a:cubicBezTo>
                <a:cubicBezTo>
                  <a:pt x="1195050" y="1423724"/>
                  <a:pt x="596695" y="1358008"/>
                  <a:pt x="0" y="1415772"/>
                </a:cubicBezTo>
                <a:cubicBezTo>
                  <a:pt x="122100" y="809821"/>
                  <a:pt x="-75280" y="613326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145499707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3200" b="1" dirty="0"/>
              <a:t>7.678</a:t>
            </a:r>
            <a:r>
              <a:rPr lang="pt-BR" dirty="0"/>
              <a:t> </a:t>
            </a:r>
          </a:p>
          <a:p>
            <a:pPr algn="ctr"/>
            <a:r>
              <a:rPr lang="pt-BR" dirty="0"/>
              <a:t>provisões socioassistenciais certificadas</a:t>
            </a:r>
          </a:p>
        </p:txBody>
      </p:sp>
      <p:pic>
        <p:nvPicPr>
          <p:cNvPr id="7" name="Imagem 6" descr="Uma imagem contendo Gráfico&#10;&#10;O conteúdo gerado por IA pode estar incorreto.">
            <a:extLst>
              <a:ext uri="{FF2B5EF4-FFF2-40B4-BE49-F238E27FC236}">
                <a16:creationId xmlns:a16="http://schemas.microsoft.com/office/drawing/2014/main" id="{BAF76E92-DE76-6BD2-5EE0-9E91710E1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01" y="910560"/>
            <a:ext cx="8283247" cy="486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433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3118</Words>
  <Application>Microsoft Office PowerPoint</Application>
  <PresentationFormat>Widescreen</PresentationFormat>
  <Paragraphs>682</Paragraphs>
  <Slides>49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61" baseType="lpstr">
      <vt:lpstr>Arial</vt:lpstr>
      <vt:lpstr>Poppins Light</vt:lpstr>
      <vt:lpstr>Rawline</vt:lpstr>
      <vt:lpstr>Calibri,Sans-Serif</vt:lpstr>
      <vt:lpstr>Wingdings</vt:lpstr>
      <vt:lpstr>Arial,Sans-Serif</vt:lpstr>
      <vt:lpstr>Calibri</vt:lpstr>
      <vt:lpstr>Aptos Narrow</vt:lpstr>
      <vt:lpstr>Poppins</vt:lpstr>
      <vt:lpstr>Calibri Light</vt:lpstr>
      <vt:lpstr>Times New Roman</vt:lpstr>
      <vt:lpstr>Tema do Office</vt:lpstr>
      <vt:lpstr>Apresentação do PowerPoint</vt:lpstr>
      <vt:lpstr>Dados Gerais de Certificação CEBAS</vt:lpstr>
      <vt:lpstr>Histórico de Processos Decididos</vt:lpstr>
      <vt:lpstr>Processos não decididos – Lei nº 12.101/2009</vt:lpstr>
      <vt:lpstr>Apresentação do PowerPoint</vt:lpstr>
      <vt:lpstr>Processos Decididos e Publicados no DOU – Janeiro a Julho/2025</vt:lpstr>
      <vt:lpstr>Entidades e OSC certificadas no âmbito do SUAS </vt:lpstr>
      <vt:lpstr>Certificadas CEBAS X Cadastradas CNEAS</vt:lpstr>
      <vt:lpstr>Provisões socioassistenciais das entidades certificadas</vt:lpstr>
      <vt:lpstr>Comunicação</vt:lpstr>
      <vt:lpstr>Dados de supervisão/importação </vt:lpstr>
      <vt:lpstr>Apresentação do PowerPoint</vt:lpstr>
      <vt:lpstr>Apresentação</vt:lpstr>
      <vt:lpstr>Fluxo da supervisão in loco</vt:lpstr>
      <vt:lpstr>Amostra</vt:lpstr>
      <vt:lpstr>Perfil dos respondentes</vt:lpstr>
      <vt:lpstr>Provisões socioassistenciais</vt:lpstr>
      <vt:lpstr>Outras atividades das OSCs</vt:lpstr>
      <vt:lpstr>Formas de acesso do usuário à entidade</vt:lpstr>
      <vt:lpstr>Público</vt:lpstr>
      <vt:lpstr>Recursos humanos</vt:lpstr>
      <vt:lpstr>Formação / capacitação</vt:lpstr>
      <vt:lpstr>Condições dos imóveis</vt:lpstr>
      <vt:lpstr>Fonte de recursos financeiros</vt:lpstr>
      <vt:lpstr>CEBAS na entidade</vt:lpstr>
      <vt:lpstr>CEBAS na entidade </vt:lpstr>
      <vt:lpstr>Resultado das supervisões</vt:lpstr>
      <vt:lpstr>Sistematização dos pontos relevantes</vt:lpstr>
      <vt:lpstr>Apresentação do PowerPoint</vt:lpstr>
      <vt:lpstr>Cadastros no CNEAS – Brasil</vt:lpstr>
      <vt:lpstr>Apresentação do PowerPoint</vt:lpstr>
      <vt:lpstr>Apoios Técnicos </vt:lpstr>
      <vt:lpstr>Apresentação do PowerPoint</vt:lpstr>
      <vt:lpstr>SCNEAS</vt:lpstr>
      <vt:lpstr>Normativos</vt:lpstr>
      <vt:lpstr>Cadastros de entidades/OSCs no SUAS</vt:lpstr>
      <vt:lpstr>Apresentação do PowerPoint</vt:lpstr>
      <vt:lpstr>34 mil entidades/OSCs</vt:lpstr>
      <vt:lpstr>Apresentação do PowerPoint</vt:lpstr>
      <vt:lpstr>  Principais resultados do DRSP  </vt:lpstr>
      <vt:lpstr>  Principais resultados do DRSP  </vt:lpstr>
      <vt:lpstr>  Principais resultados do DRSP  </vt:lpstr>
      <vt:lpstr>Principais resultados do DRSP</vt:lpstr>
      <vt:lpstr>DRSP vai até você!</vt:lpstr>
      <vt:lpstr>OSCas – Consulta de Processos CEBAS </vt:lpstr>
      <vt:lpstr>OSCas – Emissor de Certificados CEBAS de Assistência Social</vt:lpstr>
      <vt:lpstr>Aprimora Rede +</vt:lpstr>
      <vt:lpstr>Canais de comunicação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Luiza Martins da Costa Vidal</dc:creator>
  <cp:lastModifiedBy>Guilherme Antônio Sousa Ferreira</cp:lastModifiedBy>
  <cp:revision>16</cp:revision>
  <dcterms:created xsi:type="dcterms:W3CDTF">2023-01-25T17:53:38Z</dcterms:created>
  <dcterms:modified xsi:type="dcterms:W3CDTF">2025-08-05T17:40:20Z</dcterms:modified>
</cp:coreProperties>
</file>