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56" r:id="rId5"/>
    <p:sldId id="336" r:id="rId6"/>
    <p:sldId id="349" r:id="rId7"/>
    <p:sldId id="337" r:id="rId8"/>
    <p:sldId id="339" r:id="rId9"/>
    <p:sldId id="350" r:id="rId10"/>
    <p:sldId id="338" r:id="rId11"/>
    <p:sldId id="341" r:id="rId12"/>
    <p:sldId id="351" r:id="rId13"/>
    <p:sldId id="346" r:id="rId14"/>
    <p:sldId id="352" r:id="rId15"/>
    <p:sldId id="353" r:id="rId16"/>
    <p:sldId id="354" r:id="rId17"/>
    <p:sldId id="348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40" r:id="rId29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00"/>
    <a:srgbClr val="13174D"/>
    <a:srgbClr val="73BFB2"/>
    <a:srgbClr val="6EC26E"/>
    <a:srgbClr val="BA76BC"/>
    <a:srgbClr val="C9E749"/>
    <a:srgbClr val="A8929B"/>
    <a:srgbClr val="63A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E6452-C70C-69AC-6122-E6FDC04508C0}" v="913" dt="2026-06-08T16:29:59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67" autoAdjust="0"/>
    <p:restoredTop sz="93851" autoAdjust="0"/>
  </p:normalViewPr>
  <p:slideViewPr>
    <p:cSldViewPr snapToGrid="0">
      <p:cViewPr varScale="1">
        <p:scale>
          <a:sx n="84" d="100"/>
          <a:sy n="84" d="100"/>
        </p:scale>
        <p:origin x="60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96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2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a Silva de Pinho" userId="S::rebeca.pinho@mds.gov.br::4ecab08d-16d7-4f3d-934e-ba2e74d1c8b2" providerId="AD" clId="Web-{54BBD598-D293-E369-431E-6038A88D4637}"/>
    <pc:docChg chg="modSld">
      <pc:chgData name="Rebeca Silva de Pinho" userId="S::rebeca.pinho@mds.gov.br::4ecab08d-16d7-4f3d-934e-ba2e74d1c8b2" providerId="AD" clId="Web-{54BBD598-D293-E369-431E-6038A88D4637}" dt="2026-05-25T17:00:40.456" v="263" actId="20577"/>
      <pc:docMkLst>
        <pc:docMk/>
      </pc:docMkLst>
      <pc:sldChg chg="modSp">
        <pc:chgData name="Rebeca Silva de Pinho" userId="S::rebeca.pinho@mds.gov.br::4ecab08d-16d7-4f3d-934e-ba2e74d1c8b2" providerId="AD" clId="Web-{54BBD598-D293-E369-431E-6038A88D4637}" dt="2026-05-25T16:46:03.898" v="2" actId="20577"/>
        <pc:sldMkLst>
          <pc:docMk/>
          <pc:sldMk cId="0" sldId="256"/>
        </pc:sldMkLst>
        <pc:spChg chg="mod">
          <ac:chgData name="Rebeca Silva de Pinho" userId="S::rebeca.pinho@mds.gov.br::4ecab08d-16d7-4f3d-934e-ba2e74d1c8b2" providerId="AD" clId="Web-{54BBD598-D293-E369-431E-6038A88D4637}" dt="2026-05-25T16:46:03.898" v="2" actId="20577"/>
          <ac:spMkLst>
            <pc:docMk/>
            <pc:sldMk cId="0" sldId="256"/>
            <ac:spMk id="2" creationId="{90751D51-9579-40BC-877D-CA4ACBF21FA4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6:53:35.993" v="131" actId="20577"/>
        <pc:sldMkLst>
          <pc:docMk/>
          <pc:sldMk cId="0" sldId="336"/>
        </pc:sldMkLst>
        <pc:spChg chg="mod">
          <ac:chgData name="Rebeca Silva de Pinho" userId="S::rebeca.pinho@mds.gov.br::4ecab08d-16d7-4f3d-934e-ba2e74d1c8b2" providerId="AD" clId="Web-{54BBD598-D293-E369-431E-6038A88D4637}" dt="2026-05-25T16:53:35.993" v="131" actId="20577"/>
          <ac:spMkLst>
            <pc:docMk/>
            <pc:sldMk cId="0" sldId="336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6:54:03.510" v="143" actId="20577"/>
        <pc:sldMkLst>
          <pc:docMk/>
          <pc:sldMk cId="2282250675" sldId="337"/>
        </pc:sldMkLst>
        <pc:spChg chg="mod">
          <ac:chgData name="Rebeca Silva de Pinho" userId="S::rebeca.pinho@mds.gov.br::4ecab08d-16d7-4f3d-934e-ba2e74d1c8b2" providerId="AD" clId="Web-{54BBD598-D293-E369-431E-6038A88D4637}" dt="2026-05-25T16:54:03.510" v="143" actId="20577"/>
          <ac:spMkLst>
            <pc:docMk/>
            <pc:sldMk cId="2282250675" sldId="337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6:55:20.219" v="176" actId="20577"/>
        <pc:sldMkLst>
          <pc:docMk/>
          <pc:sldMk cId="1298184196" sldId="338"/>
        </pc:sldMkLst>
        <pc:spChg chg="mod">
          <ac:chgData name="Rebeca Silva de Pinho" userId="S::rebeca.pinho@mds.gov.br::4ecab08d-16d7-4f3d-934e-ba2e74d1c8b2" providerId="AD" clId="Web-{54BBD598-D293-E369-431E-6038A88D4637}" dt="2026-05-25T16:55:20.219" v="176" actId="20577"/>
          <ac:spMkLst>
            <pc:docMk/>
            <pc:sldMk cId="1298184196" sldId="338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6:54:20.027" v="164" actId="20577"/>
        <pc:sldMkLst>
          <pc:docMk/>
          <pc:sldMk cId="1999503055" sldId="339"/>
        </pc:sldMkLst>
        <pc:spChg chg="mod">
          <ac:chgData name="Rebeca Silva de Pinho" userId="S::rebeca.pinho@mds.gov.br::4ecab08d-16d7-4f3d-934e-ba2e74d1c8b2" providerId="AD" clId="Web-{54BBD598-D293-E369-431E-6038A88D4637}" dt="2026-05-25T16:54:20.027" v="164" actId="20577"/>
          <ac:spMkLst>
            <pc:docMk/>
            <pc:sldMk cId="1999503055" sldId="339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6:56:17.473" v="188" actId="20577"/>
        <pc:sldMkLst>
          <pc:docMk/>
          <pc:sldMk cId="1955505744" sldId="340"/>
        </pc:sldMkLst>
        <pc:spChg chg="mod">
          <ac:chgData name="Rebeca Silva de Pinho" userId="S::rebeca.pinho@mds.gov.br::4ecab08d-16d7-4f3d-934e-ba2e74d1c8b2" providerId="AD" clId="Web-{54BBD598-D293-E369-431E-6038A88D4637}" dt="2026-05-25T16:56:17.473" v="188" actId="20577"/>
          <ac:spMkLst>
            <pc:docMk/>
            <pc:sldMk cId="1955505744" sldId="340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6:59:13.217" v="202" actId="20577"/>
        <pc:sldMkLst>
          <pc:docMk/>
          <pc:sldMk cId="4047688461" sldId="346"/>
        </pc:sldMkLst>
        <pc:spChg chg="mod">
          <ac:chgData name="Rebeca Silva de Pinho" userId="S::rebeca.pinho@mds.gov.br::4ecab08d-16d7-4f3d-934e-ba2e74d1c8b2" providerId="AD" clId="Web-{54BBD598-D293-E369-431E-6038A88D4637}" dt="2026-05-25T16:59:13.217" v="202" actId="20577"/>
          <ac:spMkLst>
            <pc:docMk/>
            <pc:sldMk cId="4047688461" sldId="346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54BBD598-D293-E369-431E-6038A88D4637}" dt="2026-05-25T17:00:40.456" v="263" actId="20577"/>
        <pc:sldMkLst>
          <pc:docMk/>
          <pc:sldMk cId="780347749" sldId="348"/>
        </pc:sldMkLst>
      </pc:sldChg>
    </pc:docChg>
  </pc:docChgLst>
  <pc:docChgLst>
    <pc:chgData name="Rebeca Silva de Pinho" userId="S::rebeca.pinho@mds.gov.br::4ecab08d-16d7-4f3d-934e-ba2e74d1c8b2" providerId="AD" clId="Web-{0118271A-4E07-0658-20F8-BC8FB79AC903}"/>
    <pc:docChg chg="addSld delSld modSld sldOrd">
      <pc:chgData name="Rebeca Silva de Pinho" userId="S::rebeca.pinho@mds.gov.br::4ecab08d-16d7-4f3d-934e-ba2e74d1c8b2" providerId="AD" clId="Web-{0118271A-4E07-0658-20F8-BC8FB79AC903}" dt="2026-05-28T18:14:25.830" v="1185"/>
      <pc:docMkLst>
        <pc:docMk/>
      </pc:docMkLst>
      <pc:sldChg chg="modSp">
        <pc:chgData name="Rebeca Silva de Pinho" userId="S::rebeca.pinho@mds.gov.br::4ecab08d-16d7-4f3d-934e-ba2e74d1c8b2" providerId="AD" clId="Web-{0118271A-4E07-0658-20F8-BC8FB79AC903}" dt="2026-05-28T16:10:20.512" v="222" actId="1076"/>
        <pc:sldMkLst>
          <pc:docMk/>
          <pc:sldMk cId="0" sldId="336"/>
        </pc:sldMkLst>
        <pc:spChg chg="mod">
          <ac:chgData name="Rebeca Silva de Pinho" userId="S::rebeca.pinho@mds.gov.br::4ecab08d-16d7-4f3d-934e-ba2e74d1c8b2" providerId="AD" clId="Web-{0118271A-4E07-0658-20F8-BC8FB79AC903}" dt="2026-05-28T15:16:58.675" v="131" actId="20577"/>
          <ac:spMkLst>
            <pc:docMk/>
            <pc:sldMk cId="0" sldId="336"/>
            <ac:spMk id="3" creationId="{5D997444-546F-D1B0-11A4-E537B30BA512}"/>
          </ac:spMkLst>
        </pc:spChg>
        <pc:spChg chg="mod">
          <ac:chgData name="Rebeca Silva de Pinho" userId="S::rebeca.pinho@mds.gov.br::4ecab08d-16d7-4f3d-934e-ba2e74d1c8b2" providerId="AD" clId="Web-{0118271A-4E07-0658-20F8-BC8FB79AC903}" dt="2026-05-28T16:10:20.512" v="222" actId="1076"/>
          <ac:spMkLst>
            <pc:docMk/>
            <pc:sldMk cId="0" sldId="336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0118271A-4E07-0658-20F8-BC8FB79AC903}" dt="2026-05-28T16:30:52.007" v="629" actId="20577"/>
        <pc:sldMkLst>
          <pc:docMk/>
          <pc:sldMk cId="2282250675" sldId="337"/>
        </pc:sldMkLst>
        <pc:spChg chg="mod">
          <ac:chgData name="Rebeca Silva de Pinho" userId="S::rebeca.pinho@mds.gov.br::4ecab08d-16d7-4f3d-934e-ba2e74d1c8b2" providerId="AD" clId="Web-{0118271A-4E07-0658-20F8-BC8FB79AC903}" dt="2026-05-28T16:30:52.007" v="629" actId="20577"/>
          <ac:spMkLst>
            <pc:docMk/>
            <pc:sldMk cId="2282250675" sldId="337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0118271A-4E07-0658-20F8-BC8FB79AC903}" dt="2026-05-28T16:31:00.960" v="631" actId="20577"/>
        <pc:sldMkLst>
          <pc:docMk/>
          <pc:sldMk cId="1999503055" sldId="339"/>
        </pc:sldMkLst>
        <pc:spChg chg="mod">
          <ac:chgData name="Rebeca Silva de Pinho" userId="S::rebeca.pinho@mds.gov.br::4ecab08d-16d7-4f3d-934e-ba2e74d1c8b2" providerId="AD" clId="Web-{0118271A-4E07-0658-20F8-BC8FB79AC903}" dt="2026-05-28T16:31:00.960" v="631" actId="20577"/>
          <ac:spMkLst>
            <pc:docMk/>
            <pc:sldMk cId="1999503055" sldId="339"/>
            <ac:spMk id="3075" creationId="{00000000-0000-0000-0000-000000000000}"/>
          </ac:spMkLst>
        </pc:spChg>
      </pc:sldChg>
      <pc:sldChg chg="addSp modSp">
        <pc:chgData name="Rebeca Silva de Pinho" userId="S::rebeca.pinho@mds.gov.br::4ecab08d-16d7-4f3d-934e-ba2e74d1c8b2" providerId="AD" clId="Web-{0118271A-4E07-0658-20F8-BC8FB79AC903}" dt="2026-05-28T16:13:34.628" v="260" actId="14100"/>
        <pc:sldMkLst>
          <pc:docMk/>
          <pc:sldMk cId="511713004" sldId="341"/>
        </pc:sldMkLst>
        <pc:spChg chg="add mod">
          <ac:chgData name="Rebeca Silva de Pinho" userId="S::rebeca.pinho@mds.gov.br::4ecab08d-16d7-4f3d-934e-ba2e74d1c8b2" providerId="AD" clId="Web-{0118271A-4E07-0658-20F8-BC8FB79AC903}" dt="2026-05-28T16:10:00.230" v="219" actId="1076"/>
          <ac:spMkLst>
            <pc:docMk/>
            <pc:sldMk cId="511713004" sldId="341"/>
            <ac:spMk id="3" creationId="{0F7D145B-9910-3CA6-8C1A-F6BC599A66C4}"/>
          </ac:spMkLst>
        </pc:spChg>
        <pc:spChg chg="mod">
          <ac:chgData name="Rebeca Silva de Pinho" userId="S::rebeca.pinho@mds.gov.br::4ecab08d-16d7-4f3d-934e-ba2e74d1c8b2" providerId="AD" clId="Web-{0118271A-4E07-0658-20F8-BC8FB79AC903}" dt="2026-05-28T16:13:34.628" v="260" actId="14100"/>
          <ac:spMkLst>
            <pc:docMk/>
            <pc:sldMk cId="511713004" sldId="341"/>
            <ac:spMk id="3075" creationId="{00000000-0000-0000-0000-000000000000}"/>
          </ac:spMkLst>
        </pc:spChg>
      </pc:sldChg>
      <pc:sldChg chg="addSp modSp">
        <pc:chgData name="Rebeca Silva de Pinho" userId="S::rebeca.pinho@mds.gov.br::4ecab08d-16d7-4f3d-934e-ba2e74d1c8b2" providerId="AD" clId="Web-{0118271A-4E07-0658-20F8-BC8FB79AC903}" dt="2026-05-28T16:18:59.670" v="343" actId="1076"/>
        <pc:sldMkLst>
          <pc:docMk/>
          <pc:sldMk cId="4047688461" sldId="346"/>
        </pc:sldMkLst>
        <pc:spChg chg="add mod">
          <ac:chgData name="Rebeca Silva de Pinho" userId="S::rebeca.pinho@mds.gov.br::4ecab08d-16d7-4f3d-934e-ba2e74d1c8b2" providerId="AD" clId="Web-{0118271A-4E07-0658-20F8-BC8FB79AC903}" dt="2026-05-28T16:18:59.670" v="343" actId="1076"/>
          <ac:spMkLst>
            <pc:docMk/>
            <pc:sldMk cId="4047688461" sldId="346"/>
            <ac:spMk id="3" creationId="{894A750F-0938-E458-9FDC-BDEB25B82C93}"/>
          </ac:spMkLst>
        </pc:spChg>
        <pc:spChg chg="mod">
          <ac:chgData name="Rebeca Silva de Pinho" userId="S::rebeca.pinho@mds.gov.br::4ecab08d-16d7-4f3d-934e-ba2e74d1c8b2" providerId="AD" clId="Web-{0118271A-4E07-0658-20F8-BC8FB79AC903}" dt="2026-05-28T16:18:54.889" v="342" actId="1076"/>
          <ac:spMkLst>
            <pc:docMk/>
            <pc:sldMk cId="4047688461" sldId="346"/>
            <ac:spMk id="3075" creationId="{00000000-0000-0000-0000-000000000000}"/>
          </ac:spMkLst>
        </pc:spChg>
      </pc:sldChg>
      <pc:sldChg chg="addSp delSp modSp">
        <pc:chgData name="Rebeca Silva de Pinho" userId="S::rebeca.pinho@mds.gov.br::4ecab08d-16d7-4f3d-934e-ba2e74d1c8b2" providerId="AD" clId="Web-{0118271A-4E07-0658-20F8-BC8FB79AC903}" dt="2026-05-28T17:16:16.145" v="1078" actId="1076"/>
        <pc:sldMkLst>
          <pc:docMk/>
          <pc:sldMk cId="780347749" sldId="348"/>
        </pc:sldMkLst>
        <pc:spChg chg="add mod">
          <ac:chgData name="Rebeca Silva de Pinho" userId="S::rebeca.pinho@mds.gov.br::4ecab08d-16d7-4f3d-934e-ba2e74d1c8b2" providerId="AD" clId="Web-{0118271A-4E07-0658-20F8-BC8FB79AC903}" dt="2026-05-28T16:30:00.239" v="624" actId="20577"/>
          <ac:spMkLst>
            <pc:docMk/>
            <pc:sldMk cId="780347749" sldId="348"/>
            <ac:spMk id="4" creationId="{F2886EC7-4F4B-55A4-E89A-7BA2F5E447F0}"/>
          </ac:spMkLst>
        </pc:spChg>
        <pc:graphicFrameChg chg="add mod modGraphic">
          <ac:chgData name="Rebeca Silva de Pinho" userId="S::rebeca.pinho@mds.gov.br::4ecab08d-16d7-4f3d-934e-ba2e74d1c8b2" providerId="AD" clId="Web-{0118271A-4E07-0658-20F8-BC8FB79AC903}" dt="2026-05-28T17:16:16.145" v="1078" actId="1076"/>
          <ac:graphicFrameMkLst>
            <pc:docMk/>
            <pc:sldMk cId="780347749" sldId="348"/>
            <ac:graphicFrameMk id="8" creationId="{63E680B5-B791-5B1D-22CC-0613BE406159}"/>
          </ac:graphicFrameMkLst>
        </pc:graphicFrameChg>
      </pc:sldChg>
      <pc:sldChg chg="addSp modSp">
        <pc:chgData name="Rebeca Silva de Pinho" userId="S::rebeca.pinho@mds.gov.br::4ecab08d-16d7-4f3d-934e-ba2e74d1c8b2" providerId="AD" clId="Web-{0118271A-4E07-0658-20F8-BC8FB79AC903}" dt="2026-05-28T16:10:30.060" v="227" actId="1076"/>
        <pc:sldMkLst>
          <pc:docMk/>
          <pc:sldMk cId="1821469313" sldId="349"/>
        </pc:sldMkLst>
        <pc:spChg chg="add mod">
          <ac:chgData name="Rebeca Silva de Pinho" userId="S::rebeca.pinho@mds.gov.br::4ecab08d-16d7-4f3d-934e-ba2e74d1c8b2" providerId="AD" clId="Web-{0118271A-4E07-0658-20F8-BC8FB79AC903}" dt="2026-05-28T16:10:30.060" v="227" actId="1076"/>
          <ac:spMkLst>
            <pc:docMk/>
            <pc:sldMk cId="1821469313" sldId="349"/>
            <ac:spMk id="3" creationId="{2417C918-36EA-632A-079B-59CEBA185F4B}"/>
          </ac:spMkLst>
        </pc:spChg>
        <pc:spChg chg="mod">
          <ac:chgData name="Rebeca Silva de Pinho" userId="S::rebeca.pinho@mds.gov.br::4ecab08d-16d7-4f3d-934e-ba2e74d1c8b2" providerId="AD" clId="Web-{0118271A-4E07-0658-20F8-BC8FB79AC903}" dt="2026-05-28T15:18:03.613" v="150" actId="1076"/>
          <ac:spMkLst>
            <pc:docMk/>
            <pc:sldMk cId="1821469313" sldId="349"/>
            <ac:spMk id="3075" creationId="{D0247163-DDD9-DAD4-3816-9E60267CFC04}"/>
          </ac:spMkLst>
        </pc:spChg>
      </pc:sldChg>
      <pc:sldChg chg="modSp add replId">
        <pc:chgData name="Rebeca Silva de Pinho" userId="S::rebeca.pinho@mds.gov.br::4ecab08d-16d7-4f3d-934e-ba2e74d1c8b2" providerId="AD" clId="Web-{0118271A-4E07-0658-20F8-BC8FB79AC903}" dt="2026-05-28T16:08:55.619" v="196" actId="20577"/>
        <pc:sldMkLst>
          <pc:docMk/>
          <pc:sldMk cId="4110263894" sldId="350"/>
        </pc:sldMkLst>
        <pc:spChg chg="mod">
          <ac:chgData name="Rebeca Silva de Pinho" userId="S::rebeca.pinho@mds.gov.br::4ecab08d-16d7-4f3d-934e-ba2e74d1c8b2" providerId="AD" clId="Web-{0118271A-4E07-0658-20F8-BC8FB79AC903}" dt="2026-05-28T16:08:55.619" v="196" actId="20577"/>
          <ac:spMkLst>
            <pc:docMk/>
            <pc:sldMk cId="4110263894" sldId="350"/>
            <ac:spMk id="3075" creationId="{2C4EF957-D6E8-1D38-0D00-7583839DE346}"/>
          </ac:spMkLst>
        </pc:spChg>
      </pc:sldChg>
      <pc:sldChg chg="modSp add replId">
        <pc:chgData name="Rebeca Silva de Pinho" userId="S::rebeca.pinho@mds.gov.br::4ecab08d-16d7-4f3d-934e-ba2e74d1c8b2" providerId="AD" clId="Web-{0118271A-4E07-0658-20F8-BC8FB79AC903}" dt="2026-05-28T16:14:21.833" v="267" actId="20577"/>
        <pc:sldMkLst>
          <pc:docMk/>
          <pc:sldMk cId="470985439" sldId="351"/>
        </pc:sldMkLst>
        <pc:spChg chg="mod">
          <ac:chgData name="Rebeca Silva de Pinho" userId="S::rebeca.pinho@mds.gov.br::4ecab08d-16d7-4f3d-934e-ba2e74d1c8b2" providerId="AD" clId="Web-{0118271A-4E07-0658-20F8-BC8FB79AC903}" dt="2026-05-28T16:14:21.833" v="267" actId="20577"/>
          <ac:spMkLst>
            <pc:docMk/>
            <pc:sldMk cId="470985439" sldId="351"/>
            <ac:spMk id="3075" creationId="{AEA70D15-3A94-F3C3-7EE7-3BB3DB4FB644}"/>
          </ac:spMkLst>
        </pc:spChg>
      </pc:sldChg>
      <pc:sldChg chg="addSp modSp add replId">
        <pc:chgData name="Rebeca Silva de Pinho" userId="S::rebeca.pinho@mds.gov.br::4ecab08d-16d7-4f3d-934e-ba2e74d1c8b2" providerId="AD" clId="Web-{0118271A-4E07-0658-20F8-BC8FB79AC903}" dt="2026-05-28T16:32:44.182" v="642" actId="20577"/>
        <pc:sldMkLst>
          <pc:docMk/>
          <pc:sldMk cId="282078638" sldId="352"/>
        </pc:sldMkLst>
        <pc:spChg chg="mod">
          <ac:chgData name="Rebeca Silva de Pinho" userId="S::rebeca.pinho@mds.gov.br::4ecab08d-16d7-4f3d-934e-ba2e74d1c8b2" providerId="AD" clId="Web-{0118271A-4E07-0658-20F8-BC8FB79AC903}" dt="2026-05-28T16:31:46.852" v="633" actId="1076"/>
          <ac:spMkLst>
            <pc:docMk/>
            <pc:sldMk cId="282078638" sldId="352"/>
            <ac:spMk id="3" creationId="{B89B3106-4677-8708-F413-3E98BB028ECA}"/>
          </ac:spMkLst>
        </pc:spChg>
        <pc:spChg chg="mod">
          <ac:chgData name="Rebeca Silva de Pinho" userId="S::rebeca.pinho@mds.gov.br::4ecab08d-16d7-4f3d-934e-ba2e74d1c8b2" providerId="AD" clId="Web-{0118271A-4E07-0658-20F8-BC8FB79AC903}" dt="2026-05-28T16:32:44.182" v="642" actId="20577"/>
          <ac:spMkLst>
            <pc:docMk/>
            <pc:sldMk cId="282078638" sldId="352"/>
            <ac:spMk id="3075" creationId="{15E13BD0-22C1-A585-B61C-1BA75522262F}"/>
          </ac:spMkLst>
        </pc:spChg>
        <pc:graphicFrameChg chg="add mod modGraphic">
          <ac:chgData name="Rebeca Silva de Pinho" userId="S::rebeca.pinho@mds.gov.br::4ecab08d-16d7-4f3d-934e-ba2e74d1c8b2" providerId="AD" clId="Web-{0118271A-4E07-0658-20F8-BC8FB79AC903}" dt="2026-05-28T16:22:31.709" v="421"/>
          <ac:graphicFrameMkLst>
            <pc:docMk/>
            <pc:sldMk cId="282078638" sldId="352"/>
            <ac:graphicFrameMk id="4" creationId="{D9629B6E-B0AA-8C75-42D2-78929D3EA306}"/>
          </ac:graphicFrameMkLst>
        </pc:graphicFrameChg>
      </pc:sldChg>
      <pc:sldChg chg="modSp add ord replId">
        <pc:chgData name="Rebeca Silva de Pinho" userId="S::rebeca.pinho@mds.gov.br::4ecab08d-16d7-4f3d-934e-ba2e74d1c8b2" providerId="AD" clId="Web-{0118271A-4E07-0658-20F8-BC8FB79AC903}" dt="2026-05-28T16:28:24.252" v="601" actId="20577"/>
        <pc:sldMkLst>
          <pc:docMk/>
          <pc:sldMk cId="2989285694" sldId="353"/>
        </pc:sldMkLst>
        <pc:spChg chg="mod">
          <ac:chgData name="Rebeca Silva de Pinho" userId="S::rebeca.pinho@mds.gov.br::4ecab08d-16d7-4f3d-934e-ba2e74d1c8b2" providerId="AD" clId="Web-{0118271A-4E07-0658-20F8-BC8FB79AC903}" dt="2026-05-28T16:28:24.252" v="601" actId="20577"/>
          <ac:spMkLst>
            <pc:docMk/>
            <pc:sldMk cId="2989285694" sldId="353"/>
            <ac:spMk id="3075" creationId="{0F155805-E69E-EFE0-1977-14E1CC7997CC}"/>
          </ac:spMkLst>
        </pc:spChg>
      </pc:sldChg>
      <pc:sldChg chg="modSp add replId">
        <pc:chgData name="Rebeca Silva de Pinho" userId="S::rebeca.pinho@mds.gov.br::4ecab08d-16d7-4f3d-934e-ba2e74d1c8b2" providerId="AD" clId="Web-{0118271A-4E07-0658-20F8-BC8FB79AC903}" dt="2026-05-28T16:29:01.206" v="611" actId="1076"/>
        <pc:sldMkLst>
          <pc:docMk/>
          <pc:sldMk cId="3305096044" sldId="354"/>
        </pc:sldMkLst>
        <pc:spChg chg="mod">
          <ac:chgData name="Rebeca Silva de Pinho" userId="S::rebeca.pinho@mds.gov.br::4ecab08d-16d7-4f3d-934e-ba2e74d1c8b2" providerId="AD" clId="Web-{0118271A-4E07-0658-20F8-BC8FB79AC903}" dt="2026-05-28T16:29:01.206" v="611" actId="1076"/>
          <ac:spMkLst>
            <pc:docMk/>
            <pc:sldMk cId="3305096044" sldId="354"/>
            <ac:spMk id="3075" creationId="{1A0C92AC-EC5C-7CA4-52F1-80C6A45676E0}"/>
          </ac:spMkLst>
        </pc:spChg>
      </pc:sldChg>
      <pc:sldChg chg="addSp delSp modSp add replId">
        <pc:chgData name="Rebeca Silva de Pinho" userId="S::rebeca.pinho@mds.gov.br::4ecab08d-16d7-4f3d-934e-ba2e74d1c8b2" providerId="AD" clId="Web-{0118271A-4E07-0658-20F8-BC8FB79AC903}" dt="2026-05-28T16:41:56.717" v="747"/>
        <pc:sldMkLst>
          <pc:docMk/>
          <pc:sldMk cId="1978057241" sldId="355"/>
        </pc:sldMkLst>
        <pc:graphicFrameChg chg="add mod modGraphic">
          <ac:chgData name="Rebeca Silva de Pinho" userId="S::rebeca.pinho@mds.gov.br::4ecab08d-16d7-4f3d-934e-ba2e74d1c8b2" providerId="AD" clId="Web-{0118271A-4E07-0658-20F8-BC8FB79AC903}" dt="2026-05-28T16:41:56.717" v="747"/>
          <ac:graphicFrameMkLst>
            <pc:docMk/>
            <pc:sldMk cId="1978057241" sldId="355"/>
            <ac:graphicFrameMk id="3" creationId="{D232E5DD-9869-1526-3AB7-54C0BEFF3E46}"/>
          </ac:graphicFrameMkLst>
        </pc:graphicFrameChg>
      </pc:sldChg>
      <pc:sldChg chg="addSp delSp modSp add replId">
        <pc:chgData name="Rebeca Silva de Pinho" userId="S::rebeca.pinho@mds.gov.br::4ecab08d-16d7-4f3d-934e-ba2e74d1c8b2" providerId="AD" clId="Web-{0118271A-4E07-0658-20F8-BC8FB79AC903}" dt="2026-05-28T16:42:14.545" v="749"/>
        <pc:sldMkLst>
          <pc:docMk/>
          <pc:sldMk cId="1414430086" sldId="356"/>
        </pc:sldMkLst>
        <pc:graphicFrameChg chg="add mod modGraphic">
          <ac:chgData name="Rebeca Silva de Pinho" userId="S::rebeca.pinho@mds.gov.br::4ecab08d-16d7-4f3d-934e-ba2e74d1c8b2" providerId="AD" clId="Web-{0118271A-4E07-0658-20F8-BC8FB79AC903}" dt="2026-05-28T16:42:14.545" v="749"/>
          <ac:graphicFrameMkLst>
            <pc:docMk/>
            <pc:sldMk cId="1414430086" sldId="356"/>
            <ac:graphicFrameMk id="7" creationId="{3B2A6D0C-9549-81FC-94A4-DCEC8024C367}"/>
          </ac:graphicFrameMkLst>
        </pc:graphicFrameChg>
      </pc:sldChg>
      <pc:sldChg chg="addSp delSp modSp add replId">
        <pc:chgData name="Rebeca Silva de Pinho" userId="S::rebeca.pinho@mds.gov.br::4ecab08d-16d7-4f3d-934e-ba2e74d1c8b2" providerId="AD" clId="Web-{0118271A-4E07-0658-20F8-BC8FB79AC903}" dt="2026-05-28T16:43:06.610" v="755"/>
        <pc:sldMkLst>
          <pc:docMk/>
          <pc:sldMk cId="2792965404" sldId="357"/>
        </pc:sldMkLst>
        <pc:graphicFrameChg chg="add mod modGraphic">
          <ac:chgData name="Rebeca Silva de Pinho" userId="S::rebeca.pinho@mds.gov.br::4ecab08d-16d7-4f3d-934e-ba2e74d1c8b2" providerId="AD" clId="Web-{0118271A-4E07-0658-20F8-BC8FB79AC903}" dt="2026-05-28T16:43:06.610" v="755"/>
          <ac:graphicFrameMkLst>
            <pc:docMk/>
            <pc:sldMk cId="2792965404" sldId="357"/>
            <ac:graphicFrameMk id="3" creationId="{FD56C822-D100-585B-9301-3E2F523231D1}"/>
          </ac:graphicFrameMkLst>
        </pc:graphicFrameChg>
      </pc:sldChg>
      <pc:sldChg chg="addSp delSp modSp add replId">
        <pc:chgData name="Rebeca Silva de Pinho" userId="S::rebeca.pinho@mds.gov.br::4ecab08d-16d7-4f3d-934e-ba2e74d1c8b2" providerId="AD" clId="Web-{0118271A-4E07-0658-20F8-BC8FB79AC903}" dt="2026-05-28T16:51:04.157" v="944"/>
        <pc:sldMkLst>
          <pc:docMk/>
          <pc:sldMk cId="3731648925" sldId="358"/>
        </pc:sldMkLst>
        <pc:graphicFrameChg chg="add del mod modGraphic">
          <ac:chgData name="Rebeca Silva de Pinho" userId="S::rebeca.pinho@mds.gov.br::4ecab08d-16d7-4f3d-934e-ba2e74d1c8b2" providerId="AD" clId="Web-{0118271A-4E07-0658-20F8-BC8FB79AC903}" dt="2026-05-28T16:50:58.250" v="941"/>
          <ac:graphicFrameMkLst>
            <pc:docMk/>
            <pc:sldMk cId="3731648925" sldId="358"/>
            <ac:graphicFrameMk id="4" creationId="{0246F305-44DF-EF71-C06C-10F2EA36DD5E}"/>
          </ac:graphicFrameMkLst>
        </pc:graphicFrameChg>
        <pc:graphicFrameChg chg="add del mod modGraphic">
          <ac:chgData name="Rebeca Silva de Pinho" userId="S::rebeca.pinho@mds.gov.br::4ecab08d-16d7-4f3d-934e-ba2e74d1c8b2" providerId="AD" clId="Web-{0118271A-4E07-0658-20F8-BC8FB79AC903}" dt="2026-05-28T16:51:04.157" v="944"/>
          <ac:graphicFrameMkLst>
            <pc:docMk/>
            <pc:sldMk cId="3731648925" sldId="358"/>
            <ac:graphicFrameMk id="9" creationId="{21CE3A92-0CE7-CCF6-DB91-49E31CBE5BDE}"/>
          </ac:graphicFrameMkLst>
        </pc:graphicFrameChg>
      </pc:sldChg>
      <pc:sldChg chg="addSp delSp modSp add ord replId">
        <pc:chgData name="Rebeca Silva de Pinho" userId="S::rebeca.pinho@mds.gov.br::4ecab08d-16d7-4f3d-934e-ba2e74d1c8b2" providerId="AD" clId="Web-{0118271A-4E07-0658-20F8-BC8FB79AC903}" dt="2026-05-28T18:14:25.830" v="1185"/>
        <pc:sldMkLst>
          <pc:docMk/>
          <pc:sldMk cId="272094942" sldId="359"/>
        </pc:sldMkLst>
        <pc:spChg chg="mod">
          <ac:chgData name="Rebeca Silva de Pinho" userId="S::rebeca.pinho@mds.gov.br::4ecab08d-16d7-4f3d-934e-ba2e74d1c8b2" providerId="AD" clId="Web-{0118271A-4E07-0658-20F8-BC8FB79AC903}" dt="2026-05-28T16:52:59.676" v="967" actId="20577"/>
          <ac:spMkLst>
            <pc:docMk/>
            <pc:sldMk cId="272094942" sldId="359"/>
            <ac:spMk id="3" creationId="{F7D684D7-656B-4AC2-E2E6-D59A7A40CBEC}"/>
          </ac:spMkLst>
        </pc:spChg>
        <pc:spChg chg="add mod">
          <ac:chgData name="Rebeca Silva de Pinho" userId="S::rebeca.pinho@mds.gov.br::4ecab08d-16d7-4f3d-934e-ba2e74d1c8b2" providerId="AD" clId="Web-{0118271A-4E07-0658-20F8-BC8FB79AC903}" dt="2026-05-28T17:27:48.731" v="1182" actId="20577"/>
          <ac:spMkLst>
            <pc:docMk/>
            <pc:sldMk cId="272094942" sldId="359"/>
            <ac:spMk id="7" creationId="{5885982D-F1E1-3221-9DDB-FC49620E2E36}"/>
          </ac:spMkLst>
        </pc:spChg>
        <pc:graphicFrameChg chg="add mod modGraphic">
          <ac:chgData name="Rebeca Silva de Pinho" userId="S::rebeca.pinho@mds.gov.br::4ecab08d-16d7-4f3d-934e-ba2e74d1c8b2" providerId="AD" clId="Web-{0118271A-4E07-0658-20F8-BC8FB79AC903}" dt="2026-05-28T18:14:25.830" v="1185"/>
          <ac:graphicFrameMkLst>
            <pc:docMk/>
            <pc:sldMk cId="272094942" sldId="359"/>
            <ac:graphicFrameMk id="4" creationId="{52DB83CE-0460-AD8D-0601-ACEF571A4E93}"/>
          </ac:graphicFrameMkLst>
        </pc:graphicFrameChg>
      </pc:sldChg>
    </pc:docChg>
  </pc:docChgLst>
  <pc:docChgLst>
    <pc:chgData name="Rebeca Silva de Pinho" userId="S::rebeca.pinho@mds.gov.br::4ecab08d-16d7-4f3d-934e-ba2e74d1c8b2" providerId="AD" clId="Web-{08DE6452-C70C-69AC-6122-E6FDC04508C0}"/>
    <pc:docChg chg="addSld modSld sldOrd">
      <pc:chgData name="Rebeca Silva de Pinho" userId="S::rebeca.pinho@mds.gov.br::4ecab08d-16d7-4f3d-934e-ba2e74d1c8b2" providerId="AD" clId="Web-{08DE6452-C70C-69AC-6122-E6FDC04508C0}" dt="2026-06-08T16:29:59.633" v="509" actId="1076"/>
      <pc:docMkLst>
        <pc:docMk/>
      </pc:docMkLst>
      <pc:sldChg chg="modSp">
        <pc:chgData name="Rebeca Silva de Pinho" userId="S::rebeca.pinho@mds.gov.br::4ecab08d-16d7-4f3d-934e-ba2e74d1c8b2" providerId="AD" clId="Web-{08DE6452-C70C-69AC-6122-E6FDC04508C0}" dt="2026-06-08T16:29:59.633" v="509" actId="1076"/>
        <pc:sldMkLst>
          <pc:docMk/>
          <pc:sldMk cId="1955505744" sldId="340"/>
        </pc:sldMkLst>
        <pc:spChg chg="mod">
          <ac:chgData name="Rebeca Silva de Pinho" userId="S::rebeca.pinho@mds.gov.br::4ecab08d-16d7-4f3d-934e-ba2e74d1c8b2" providerId="AD" clId="Web-{08DE6452-C70C-69AC-6122-E6FDC04508C0}" dt="2026-06-08T16:29:59.633" v="509" actId="1076"/>
          <ac:spMkLst>
            <pc:docMk/>
            <pc:sldMk cId="1955505744" sldId="340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08DE6452-C70C-69AC-6122-E6FDC04508C0}" dt="2026-06-08T16:23:44.632" v="387" actId="1076"/>
        <pc:sldMkLst>
          <pc:docMk/>
          <pc:sldMk cId="511713004" sldId="341"/>
        </pc:sldMkLst>
        <pc:spChg chg="mod">
          <ac:chgData name="Rebeca Silva de Pinho" userId="S::rebeca.pinho@mds.gov.br::4ecab08d-16d7-4f3d-934e-ba2e74d1c8b2" providerId="AD" clId="Web-{08DE6452-C70C-69AC-6122-E6FDC04508C0}" dt="2026-06-08T16:23:44.632" v="387" actId="1076"/>
          <ac:spMkLst>
            <pc:docMk/>
            <pc:sldMk cId="511713004" sldId="341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08DE6452-C70C-69AC-6122-E6FDC04508C0}" dt="2026-06-08T16:24:40.573" v="415" actId="20577"/>
        <pc:sldMkLst>
          <pc:docMk/>
          <pc:sldMk cId="1821469313" sldId="349"/>
        </pc:sldMkLst>
        <pc:spChg chg="mod">
          <ac:chgData name="Rebeca Silva de Pinho" userId="S::rebeca.pinho@mds.gov.br::4ecab08d-16d7-4f3d-934e-ba2e74d1c8b2" providerId="AD" clId="Web-{08DE6452-C70C-69AC-6122-E6FDC04508C0}" dt="2026-06-08T16:24:40.573" v="415" actId="20577"/>
          <ac:spMkLst>
            <pc:docMk/>
            <pc:sldMk cId="1821469313" sldId="349"/>
            <ac:spMk id="3075" creationId="{D0247163-DDD9-DAD4-3816-9E60267CFC04}"/>
          </ac:spMkLst>
        </pc:spChg>
      </pc:sldChg>
      <pc:sldChg chg="addSp delSp modSp">
        <pc:chgData name="Rebeca Silva de Pinho" userId="S::rebeca.pinho@mds.gov.br::4ecab08d-16d7-4f3d-934e-ba2e74d1c8b2" providerId="AD" clId="Web-{08DE6452-C70C-69AC-6122-E6FDC04508C0}" dt="2026-06-08T16:09:08.621" v="213" actId="1076"/>
        <pc:sldMkLst>
          <pc:docMk/>
          <pc:sldMk cId="3305096044" sldId="354"/>
        </pc:sldMkLst>
        <pc:spChg chg="add mod">
          <ac:chgData name="Rebeca Silva de Pinho" userId="S::rebeca.pinho@mds.gov.br::4ecab08d-16d7-4f3d-934e-ba2e74d1c8b2" providerId="AD" clId="Web-{08DE6452-C70C-69AC-6122-E6FDC04508C0}" dt="2026-06-08T16:09:08.621" v="213" actId="1076"/>
          <ac:spMkLst>
            <pc:docMk/>
            <pc:sldMk cId="3305096044" sldId="354"/>
            <ac:spMk id="2" creationId="{761C19FC-7C81-E51A-088D-24CA3243154B}"/>
          </ac:spMkLst>
        </pc:spChg>
        <pc:spChg chg="add del">
          <ac:chgData name="Rebeca Silva de Pinho" userId="S::rebeca.pinho@mds.gov.br::4ecab08d-16d7-4f3d-934e-ba2e74d1c8b2" providerId="AD" clId="Web-{08DE6452-C70C-69AC-6122-E6FDC04508C0}" dt="2026-06-08T16:02:37.086" v="76"/>
          <ac:spMkLst>
            <pc:docMk/>
            <pc:sldMk cId="3305096044" sldId="354"/>
            <ac:spMk id="4" creationId="{D617D0E4-4DDD-2224-82D0-3F0992760674}"/>
          </ac:spMkLst>
        </pc:spChg>
        <pc:spChg chg="mod">
          <ac:chgData name="Rebeca Silva de Pinho" userId="S::rebeca.pinho@mds.gov.br::4ecab08d-16d7-4f3d-934e-ba2e74d1c8b2" providerId="AD" clId="Web-{08DE6452-C70C-69AC-6122-E6FDC04508C0}" dt="2026-06-08T16:02:14.101" v="70" actId="20577"/>
          <ac:spMkLst>
            <pc:docMk/>
            <pc:sldMk cId="3305096044" sldId="354"/>
            <ac:spMk id="3075" creationId="{1A0C92AC-EC5C-7CA4-52F1-80C6A45676E0}"/>
          </ac:spMkLst>
        </pc:spChg>
      </pc:sldChg>
      <pc:sldChg chg="modSp add ord replId">
        <pc:chgData name="Rebeca Silva de Pinho" userId="S::rebeca.pinho@mds.gov.br::4ecab08d-16d7-4f3d-934e-ba2e74d1c8b2" providerId="AD" clId="Web-{08DE6452-C70C-69AC-6122-E6FDC04508C0}" dt="2026-06-08T16:08:36.401" v="212" actId="20577"/>
        <pc:sldMkLst>
          <pc:docMk/>
          <pc:sldMk cId="329077965" sldId="361"/>
        </pc:sldMkLst>
        <pc:spChg chg="mod">
          <ac:chgData name="Rebeca Silva de Pinho" userId="S::rebeca.pinho@mds.gov.br::4ecab08d-16d7-4f3d-934e-ba2e74d1c8b2" providerId="AD" clId="Web-{08DE6452-C70C-69AC-6122-E6FDC04508C0}" dt="2026-06-08T15:57:39.143" v="27" actId="20577"/>
          <ac:spMkLst>
            <pc:docMk/>
            <pc:sldMk cId="329077965" sldId="361"/>
            <ac:spMk id="3" creationId="{BC109340-6BFD-E2DA-994B-D349C971B5A9}"/>
          </ac:spMkLst>
        </pc:spChg>
        <pc:spChg chg="mod">
          <ac:chgData name="Rebeca Silva de Pinho" userId="S::rebeca.pinho@mds.gov.br::4ecab08d-16d7-4f3d-934e-ba2e74d1c8b2" providerId="AD" clId="Web-{08DE6452-C70C-69AC-6122-E6FDC04508C0}" dt="2026-06-08T16:08:36.401" v="212" actId="20577"/>
          <ac:spMkLst>
            <pc:docMk/>
            <pc:sldMk cId="329077965" sldId="361"/>
            <ac:spMk id="3075" creationId="{595E070D-28B2-3571-E11B-48E642209171}"/>
          </ac:spMkLst>
        </pc:spChg>
      </pc:sldChg>
      <pc:sldChg chg="modSp add replId">
        <pc:chgData name="Rebeca Silva de Pinho" userId="S::rebeca.pinho@mds.gov.br::4ecab08d-16d7-4f3d-934e-ba2e74d1c8b2" providerId="AD" clId="Web-{08DE6452-C70C-69AC-6122-E6FDC04508C0}" dt="2026-06-08T16:15:28.929" v="254" actId="20577"/>
        <pc:sldMkLst>
          <pc:docMk/>
          <pc:sldMk cId="611392675" sldId="362"/>
        </pc:sldMkLst>
        <pc:spChg chg="mod">
          <ac:chgData name="Rebeca Silva de Pinho" userId="S::rebeca.pinho@mds.gov.br::4ecab08d-16d7-4f3d-934e-ba2e74d1c8b2" providerId="AD" clId="Web-{08DE6452-C70C-69AC-6122-E6FDC04508C0}" dt="2026-06-08T16:10:03.373" v="231" actId="20577"/>
          <ac:spMkLst>
            <pc:docMk/>
            <pc:sldMk cId="611392675" sldId="362"/>
            <ac:spMk id="3" creationId="{F1B95254-04BD-2903-8D51-1096EF2EF8CD}"/>
          </ac:spMkLst>
        </pc:spChg>
        <pc:spChg chg="mod">
          <ac:chgData name="Rebeca Silva de Pinho" userId="S::rebeca.pinho@mds.gov.br::4ecab08d-16d7-4f3d-934e-ba2e74d1c8b2" providerId="AD" clId="Web-{08DE6452-C70C-69AC-6122-E6FDC04508C0}" dt="2026-06-08T16:15:28.929" v="254" actId="20577"/>
          <ac:spMkLst>
            <pc:docMk/>
            <pc:sldMk cId="611392675" sldId="362"/>
            <ac:spMk id="3075" creationId="{2744289F-91EE-BD75-2572-F4D71FFAC8C2}"/>
          </ac:spMkLst>
        </pc:spChg>
      </pc:sldChg>
      <pc:sldChg chg="modSp add replId">
        <pc:chgData name="Rebeca Silva de Pinho" userId="S::rebeca.pinho@mds.gov.br::4ecab08d-16d7-4f3d-934e-ba2e74d1c8b2" providerId="AD" clId="Web-{08DE6452-C70C-69AC-6122-E6FDC04508C0}" dt="2026-06-08T16:26:38.126" v="445" actId="1076"/>
        <pc:sldMkLst>
          <pc:docMk/>
          <pc:sldMk cId="3614291738" sldId="363"/>
        </pc:sldMkLst>
        <pc:spChg chg="mod">
          <ac:chgData name="Rebeca Silva de Pinho" userId="S::rebeca.pinho@mds.gov.br::4ecab08d-16d7-4f3d-934e-ba2e74d1c8b2" providerId="AD" clId="Web-{08DE6452-C70C-69AC-6122-E6FDC04508C0}" dt="2026-06-08T16:16:08.617" v="262" actId="20577"/>
          <ac:spMkLst>
            <pc:docMk/>
            <pc:sldMk cId="3614291738" sldId="363"/>
            <ac:spMk id="3" creationId="{7C670528-6B71-A84A-7D03-39783C9A72E2}"/>
          </ac:spMkLst>
        </pc:spChg>
        <pc:spChg chg="mod">
          <ac:chgData name="Rebeca Silva de Pinho" userId="S::rebeca.pinho@mds.gov.br::4ecab08d-16d7-4f3d-934e-ba2e74d1c8b2" providerId="AD" clId="Web-{08DE6452-C70C-69AC-6122-E6FDC04508C0}" dt="2026-06-08T16:26:38.126" v="445" actId="1076"/>
          <ac:spMkLst>
            <pc:docMk/>
            <pc:sldMk cId="3614291738" sldId="363"/>
            <ac:spMk id="3075" creationId="{3F3CC8E6-293C-2F38-EF3D-ACAA5B010E0C}"/>
          </ac:spMkLst>
        </pc:spChg>
      </pc:sldChg>
      <pc:sldChg chg="modSp add replId">
        <pc:chgData name="Rebeca Silva de Pinho" userId="S::rebeca.pinho@mds.gov.br::4ecab08d-16d7-4f3d-934e-ba2e74d1c8b2" providerId="AD" clId="Web-{08DE6452-C70C-69AC-6122-E6FDC04508C0}" dt="2026-06-08T16:29:19.101" v="485" actId="20577"/>
        <pc:sldMkLst>
          <pc:docMk/>
          <pc:sldMk cId="1006571892" sldId="364"/>
        </pc:sldMkLst>
        <pc:spChg chg="mod">
          <ac:chgData name="Rebeca Silva de Pinho" userId="S::rebeca.pinho@mds.gov.br::4ecab08d-16d7-4f3d-934e-ba2e74d1c8b2" providerId="AD" clId="Web-{08DE6452-C70C-69AC-6122-E6FDC04508C0}" dt="2026-06-08T16:29:19.101" v="485" actId="20577"/>
          <ac:spMkLst>
            <pc:docMk/>
            <pc:sldMk cId="1006571892" sldId="364"/>
            <ac:spMk id="3075" creationId="{B7509702-85DD-84E3-A9B2-ADD515412225}"/>
          </ac:spMkLst>
        </pc:spChg>
      </pc:sldChg>
    </pc:docChg>
  </pc:docChgLst>
  <pc:docChgLst>
    <pc:chgData name="Rebeca Silva de Pinho" userId="S::rebeca.pinho@mds.gov.br::4ecab08d-16d7-4f3d-934e-ba2e74d1c8b2" providerId="AD" clId="Web-{CE12FA9C-BB2C-6C28-8E3B-5D52726321DA}"/>
    <pc:docChg chg="addSld delSld modSld">
      <pc:chgData name="Rebeca Silva de Pinho" userId="S::rebeca.pinho@mds.gov.br::4ecab08d-16d7-4f3d-934e-ba2e74d1c8b2" providerId="AD" clId="Web-{CE12FA9C-BB2C-6C28-8E3B-5D52726321DA}" dt="2026-05-26T18:20:32.199" v="412" actId="20577"/>
      <pc:docMkLst>
        <pc:docMk/>
      </pc:docMkLst>
      <pc:sldChg chg="modSp">
        <pc:chgData name="Rebeca Silva de Pinho" userId="S::rebeca.pinho@mds.gov.br::4ecab08d-16d7-4f3d-934e-ba2e74d1c8b2" providerId="AD" clId="Web-{CE12FA9C-BB2C-6C28-8E3B-5D52726321DA}" dt="2026-05-26T17:17:46.070" v="38" actId="1076"/>
        <pc:sldMkLst>
          <pc:docMk/>
          <pc:sldMk cId="0" sldId="256"/>
        </pc:sldMkLst>
        <pc:spChg chg="mod">
          <ac:chgData name="Rebeca Silva de Pinho" userId="S::rebeca.pinho@mds.gov.br::4ecab08d-16d7-4f3d-934e-ba2e74d1c8b2" providerId="AD" clId="Web-{CE12FA9C-BB2C-6C28-8E3B-5D52726321DA}" dt="2026-05-26T17:17:46.070" v="38" actId="1076"/>
          <ac:spMkLst>
            <pc:docMk/>
            <pc:sldMk cId="0" sldId="256"/>
            <ac:spMk id="2051" creationId="{00000000-0000-0000-0000-000000000000}"/>
          </ac:spMkLst>
        </pc:spChg>
      </pc:sldChg>
      <pc:sldChg chg="addSp modSp">
        <pc:chgData name="Rebeca Silva de Pinho" userId="S::rebeca.pinho@mds.gov.br::4ecab08d-16d7-4f3d-934e-ba2e74d1c8b2" providerId="AD" clId="Web-{CE12FA9C-BB2C-6C28-8E3B-5D52726321DA}" dt="2026-05-26T18:20:32.199" v="412" actId="20577"/>
        <pc:sldMkLst>
          <pc:docMk/>
          <pc:sldMk cId="0" sldId="336"/>
        </pc:sldMkLst>
        <pc:spChg chg="add mod">
          <ac:chgData name="Rebeca Silva de Pinho" userId="S::rebeca.pinho@mds.gov.br::4ecab08d-16d7-4f3d-934e-ba2e74d1c8b2" providerId="AD" clId="Web-{CE12FA9C-BB2C-6C28-8E3B-5D52726321DA}" dt="2026-05-26T18:20:32.199" v="412" actId="20577"/>
          <ac:spMkLst>
            <pc:docMk/>
            <pc:sldMk cId="0" sldId="336"/>
            <ac:spMk id="3" creationId="{5D997444-546F-D1B0-11A4-E537B30BA512}"/>
          </ac:spMkLst>
        </pc:spChg>
        <pc:spChg chg="mod">
          <ac:chgData name="Rebeca Silva de Pinho" userId="S::rebeca.pinho@mds.gov.br::4ecab08d-16d7-4f3d-934e-ba2e74d1c8b2" providerId="AD" clId="Web-{CE12FA9C-BB2C-6C28-8E3B-5D52726321DA}" dt="2026-05-26T18:06:42.820" v="269" actId="1076"/>
          <ac:spMkLst>
            <pc:docMk/>
            <pc:sldMk cId="0" sldId="336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CE12FA9C-BB2C-6C28-8E3B-5D52726321DA}" dt="2026-05-26T17:22:11.462" v="108" actId="1076"/>
        <pc:sldMkLst>
          <pc:docMk/>
          <pc:sldMk cId="2282250675" sldId="337"/>
        </pc:sldMkLst>
        <pc:spChg chg="mod">
          <ac:chgData name="Rebeca Silva de Pinho" userId="S::rebeca.pinho@mds.gov.br::4ecab08d-16d7-4f3d-934e-ba2e74d1c8b2" providerId="AD" clId="Web-{CE12FA9C-BB2C-6C28-8E3B-5D52726321DA}" dt="2026-05-26T17:22:11.462" v="108" actId="1076"/>
          <ac:spMkLst>
            <pc:docMk/>
            <pc:sldMk cId="2282250675" sldId="337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CE12FA9C-BB2C-6C28-8E3B-5D52726321DA}" dt="2026-05-26T17:55:26.713" v="210" actId="20577"/>
        <pc:sldMkLst>
          <pc:docMk/>
          <pc:sldMk cId="1298184196" sldId="338"/>
        </pc:sldMkLst>
        <pc:spChg chg="mod">
          <ac:chgData name="Rebeca Silva de Pinho" userId="S::rebeca.pinho@mds.gov.br::4ecab08d-16d7-4f3d-934e-ba2e74d1c8b2" providerId="AD" clId="Web-{CE12FA9C-BB2C-6C28-8E3B-5D52726321DA}" dt="2026-05-26T17:55:26.713" v="210" actId="20577"/>
          <ac:spMkLst>
            <pc:docMk/>
            <pc:sldMk cId="1298184196" sldId="338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CE12FA9C-BB2C-6C28-8E3B-5D52726321DA}" dt="2026-05-26T17:54:36.008" v="196" actId="1076"/>
        <pc:sldMkLst>
          <pc:docMk/>
          <pc:sldMk cId="1999503055" sldId="339"/>
        </pc:sldMkLst>
        <pc:spChg chg="mod">
          <ac:chgData name="Rebeca Silva de Pinho" userId="S::rebeca.pinho@mds.gov.br::4ecab08d-16d7-4f3d-934e-ba2e74d1c8b2" providerId="AD" clId="Web-{CE12FA9C-BB2C-6C28-8E3B-5D52726321DA}" dt="2026-05-26T17:54:36.008" v="196" actId="1076"/>
          <ac:spMkLst>
            <pc:docMk/>
            <pc:sldMk cId="1999503055" sldId="339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CE12FA9C-BB2C-6C28-8E3B-5D52726321DA}" dt="2026-05-26T18:04:33.627" v="255" actId="1076"/>
        <pc:sldMkLst>
          <pc:docMk/>
          <pc:sldMk cId="1955505744" sldId="340"/>
        </pc:sldMkLst>
        <pc:spChg chg="mod">
          <ac:chgData name="Rebeca Silva de Pinho" userId="S::rebeca.pinho@mds.gov.br::4ecab08d-16d7-4f3d-934e-ba2e74d1c8b2" providerId="AD" clId="Web-{CE12FA9C-BB2C-6C28-8E3B-5D52726321DA}" dt="2026-05-26T18:04:33.627" v="255" actId="1076"/>
          <ac:spMkLst>
            <pc:docMk/>
            <pc:sldMk cId="1955505744" sldId="340"/>
            <ac:spMk id="3075" creationId="{00000000-0000-0000-0000-000000000000}"/>
          </ac:spMkLst>
        </pc:spChg>
      </pc:sldChg>
      <pc:sldChg chg="modSp">
        <pc:chgData name="Rebeca Silva de Pinho" userId="S::rebeca.pinho@mds.gov.br::4ecab08d-16d7-4f3d-934e-ba2e74d1c8b2" providerId="AD" clId="Web-{CE12FA9C-BB2C-6C28-8E3B-5D52726321DA}" dt="2026-05-26T18:03:12.592" v="225" actId="20577"/>
        <pc:sldMkLst>
          <pc:docMk/>
          <pc:sldMk cId="511713004" sldId="341"/>
        </pc:sldMkLst>
        <pc:spChg chg="mod">
          <ac:chgData name="Rebeca Silva de Pinho" userId="S::rebeca.pinho@mds.gov.br::4ecab08d-16d7-4f3d-934e-ba2e74d1c8b2" providerId="AD" clId="Web-{CE12FA9C-BB2C-6C28-8E3B-5D52726321DA}" dt="2026-05-26T18:03:12.592" v="225" actId="20577"/>
          <ac:spMkLst>
            <pc:docMk/>
            <pc:sldMk cId="511713004" sldId="341"/>
            <ac:spMk id="3075" creationId="{00000000-0000-0000-0000-000000000000}"/>
          </ac:spMkLst>
        </pc:spChg>
      </pc:sldChg>
      <pc:sldChg chg="add replId">
        <pc:chgData name="Rebeca Silva de Pinho" userId="S::rebeca.pinho@mds.gov.br::4ecab08d-16d7-4f3d-934e-ba2e74d1c8b2" providerId="AD" clId="Web-{CE12FA9C-BB2C-6C28-8E3B-5D52726321DA}" dt="2026-05-26T18:06:26.569" v="256"/>
        <pc:sldMkLst>
          <pc:docMk/>
          <pc:sldMk cId="1821469313" sldId="349"/>
        </pc:sldMkLst>
      </pc:sldChg>
    </pc:docChg>
  </pc:docChgLst>
  <pc:docChgLst>
    <pc:chgData name="Rebeca Silva de Pinho" userId="S::rebeca.pinho@mds.gov.br::4ecab08d-16d7-4f3d-934e-ba2e74d1c8b2" providerId="AD" clId="Web-{45885308-A57C-779B-5F4E-48238D31E9C0}"/>
    <pc:docChg chg="addSld modSld">
      <pc:chgData name="Rebeca Silva de Pinho" userId="S::rebeca.pinho@mds.gov.br::4ecab08d-16d7-4f3d-934e-ba2e74d1c8b2" providerId="AD" clId="Web-{45885308-A57C-779B-5F4E-48238D31E9C0}" dt="2026-05-29T18:49:17.799" v="305"/>
      <pc:docMkLst>
        <pc:docMk/>
      </pc:docMkLst>
      <pc:sldChg chg="addSp delSp modSp add replId">
        <pc:chgData name="Rebeca Silva de Pinho" userId="S::rebeca.pinho@mds.gov.br::4ecab08d-16d7-4f3d-934e-ba2e74d1c8b2" providerId="AD" clId="Web-{45885308-A57C-779B-5F4E-48238D31E9C0}" dt="2026-05-29T18:49:17.799" v="305"/>
        <pc:sldMkLst>
          <pc:docMk/>
          <pc:sldMk cId="1061715195" sldId="360"/>
        </pc:sldMkLst>
        <pc:spChg chg="mod">
          <ac:chgData name="Rebeca Silva de Pinho" userId="S::rebeca.pinho@mds.gov.br::4ecab08d-16d7-4f3d-934e-ba2e74d1c8b2" providerId="AD" clId="Web-{45885308-A57C-779B-5F4E-48238D31E9C0}" dt="2026-05-29T18:33:21.226" v="29" actId="20577"/>
          <ac:spMkLst>
            <pc:docMk/>
            <pc:sldMk cId="1061715195" sldId="360"/>
            <ac:spMk id="7" creationId="{CE733D3C-F0C9-0532-595E-E734A5515561}"/>
          </ac:spMkLst>
        </pc:spChg>
        <pc:graphicFrameChg chg="add mod modGraphic">
          <ac:chgData name="Rebeca Silva de Pinho" userId="S::rebeca.pinho@mds.gov.br::4ecab08d-16d7-4f3d-934e-ba2e74d1c8b2" providerId="AD" clId="Web-{45885308-A57C-779B-5F4E-48238D31E9C0}" dt="2026-05-29T18:49:17.799" v="305"/>
          <ac:graphicFrameMkLst>
            <pc:docMk/>
            <pc:sldMk cId="1061715195" sldId="360"/>
            <ac:graphicFrameMk id="5" creationId="{0EF75979-8D43-F353-1F42-34375D26B8BA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052927D-7346-4564-AAC2-5E6F7B9E9DE1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475444D-D117-4078-ABAA-AD77077E571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A0854-0727-499A-BEE2-5ED3A4A2F0DE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72AB-9A55-41BB-BFCA-9442E29CE49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643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6E1C2-9056-454F-B317-29EB088E3D27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DDE03-7AA8-45FA-852A-C749B20DC50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87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FB5CE-8D35-4A6D-BF99-994371E4F43A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7A385-CE05-41B0-A3A5-50AB548067E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3434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4894-C80B-4BFD-A64C-B1CD5D43FA6A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2757D-CAC0-47C5-9EF4-2877D9AF203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447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623EE-55B7-4262-9005-DAE16B3ACE74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85670-546A-4541-9217-DC466932913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424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C3AC6-71C5-4C88-AA37-ECE0094DEB82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C6D17-3504-45A6-A9BD-0E4ECA4AB29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9763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0145-7CD9-4732-A1D9-6EC1D01BCF38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6EE44-7291-4CF6-B587-DD71F0ACAE2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807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2C048-C76D-4E5D-970F-F6746872543B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1655-AF49-4F01-9804-A2007D1923D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1090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A2FE3-41C7-4DC7-9456-3229E05ECBFA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9742E-2CCB-416F-A365-1C5F12536A3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2583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C012D-E308-4761-A6E0-4742786EF908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12685-AB31-4562-BD30-9DC10E81D28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396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7628-9B7F-4DF6-8547-E544FE82BF07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6270B-F115-4265-AF63-641984AC452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4848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E64B43-233A-482F-9E19-446B4AC88DED}" type="datetimeFigureOut">
              <a:rPr lang="pt-BR"/>
              <a:pPr>
                <a:defRPr/>
              </a:pPr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F813C1E5-52B1-422C-A884-D05A6C3A737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cnas@cidadania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60D43EA-81E2-4B4F-8B6B-30CE3F5DE4CA}"/>
              </a:ext>
            </a:extLst>
          </p:cNvPr>
          <p:cNvSpPr/>
          <p:nvPr/>
        </p:nvSpPr>
        <p:spPr>
          <a:xfrm>
            <a:off x="4077053" y="4106935"/>
            <a:ext cx="3676650" cy="523220"/>
          </a:xfrm>
          <a:prstGeom prst="roundRect">
            <a:avLst/>
          </a:prstGeom>
          <a:solidFill>
            <a:srgbClr val="FFC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1" name="Retângulo 5"/>
          <p:cNvSpPr>
            <a:spLocks noChangeArrowheads="1"/>
          </p:cNvSpPr>
          <p:nvPr/>
        </p:nvSpPr>
        <p:spPr bwMode="auto">
          <a:xfrm>
            <a:off x="857987" y="556845"/>
            <a:ext cx="10088563" cy="336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4000" b="1" dirty="0">
              <a:solidFill>
                <a:srgbClr val="13174D"/>
              </a:solidFill>
              <a:latin typeface="Dashboard" panose="00000500000000000000" pitchFamily="50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5400" b="1" dirty="0">
                <a:solidFill>
                  <a:srgbClr val="13174D"/>
                </a:solidFill>
                <a:latin typeface="Dashboard"/>
              </a:rPr>
              <a:t>Comissão de Controle Social das </a:t>
            </a:r>
            <a:r>
              <a:rPr lang="pt-BR" altLang="pt-BR" sz="5400" b="1">
                <a:solidFill>
                  <a:srgbClr val="13174D"/>
                </a:solidFill>
                <a:latin typeface="Dashboard"/>
              </a:rPr>
              <a:t>Deliberações das Conferências</a:t>
            </a:r>
            <a:endParaRPr lang="pt-BR" altLang="pt-BR" sz="5400" b="1" dirty="0">
              <a:solidFill>
                <a:srgbClr val="13174D"/>
              </a:solidFill>
              <a:latin typeface="Dashboard" panose="00000500000000000000" pitchFamily="50" charset="0"/>
            </a:endParaRP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4000" dirty="0">
              <a:solidFill>
                <a:srgbClr val="13174D"/>
              </a:solidFill>
              <a:latin typeface="Dashboard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0751D51-9579-40BC-877D-CA4ACBF21FA4}"/>
              </a:ext>
            </a:extLst>
          </p:cNvPr>
          <p:cNvSpPr txBox="1"/>
          <p:nvPr/>
        </p:nvSpPr>
        <p:spPr>
          <a:xfrm>
            <a:off x="3924015" y="4106935"/>
            <a:ext cx="398272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altLang="pt-BR" sz="2800" b="1">
                <a:solidFill>
                  <a:srgbClr val="13174D"/>
                </a:solidFill>
                <a:latin typeface="AmsiPro-Black"/>
                <a:ea typeface="Calibri"/>
                <a:cs typeface="Times New Roman"/>
              </a:rPr>
              <a:t>Gestão 2024/2026</a:t>
            </a:r>
            <a:endParaRPr lang="pt-BR" altLang="pt-BR" sz="2800" b="1" dirty="0">
              <a:solidFill>
                <a:srgbClr val="13174D"/>
              </a:solidFill>
              <a:latin typeface="AmsiPro-Black" panose="020B0A06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928071" y="1090865"/>
            <a:ext cx="10169437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Wingdings"/>
              <a:buChar char="Ø"/>
            </a:pPr>
            <a:r>
              <a:rPr lang="pt-BR" altLang="pt-BR" sz="2800">
                <a:latin typeface="Calibri"/>
                <a:ea typeface="Calibri"/>
                <a:cs typeface="Calibri"/>
              </a:rPr>
              <a:t>2024</a:t>
            </a:r>
            <a:endParaRPr lang="pt-BR" sz="3200" b="1" dirty="0">
              <a:ea typeface="Calibri"/>
              <a:cs typeface="Calibri"/>
            </a:endParaRPr>
          </a:p>
          <a:p>
            <a:pPr algn="just"/>
            <a:r>
              <a:rPr lang="pt-BR" sz="2400">
                <a:latin typeface="Calibri"/>
                <a:ea typeface="Calibri"/>
                <a:cs typeface="Calibri"/>
              </a:rPr>
              <a:t>Dentre as ações da Comissão, composta pelas conselheiras da gestão 2024-2026, em 2024 destacamos:</a:t>
            </a:r>
          </a:p>
          <a:p>
            <a:pPr lvl="1"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Levantamento das deliberações de todas as conferências nacionais já realizadas e avaliar os assuntos que mais se repetem;</a:t>
            </a:r>
          </a:p>
          <a:p>
            <a:pPr lvl="1"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Monitoramento do cumprimento das deliberações da última conferência nacional de assistência social;</a:t>
            </a:r>
            <a:endParaRPr lang="pt-BR" sz="24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Apreciar a sugestão da padronização do modelo ‘Conferir’ para os Conselhos de Assistência Social;</a:t>
            </a:r>
            <a:endParaRPr lang="pt-BR" sz="24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Discussão do desdobramento das moções da 13ª Conferência Nacional;</a:t>
            </a:r>
          </a:p>
          <a:p>
            <a:pPr lvl="1"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Divisão das conselheiras da comissão para acompanhar e registro do desenvolvimento das deliberações da 13ª Conferência Nacional junto às Comissões do CNAS.</a:t>
            </a: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894A750F-0938-E458-9FDC-BDEB25B82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4. Principais Ações da Comissão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7688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8174B-C821-43F1-1346-E0153FD24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15E13BD0-22C1-A585-B61C-1BA755222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12" y="1004601"/>
            <a:ext cx="498481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Wingdings"/>
              <a:buChar char="Ø"/>
            </a:pPr>
            <a:r>
              <a:rPr lang="pt-BR" altLang="pt-BR" sz="2400">
                <a:latin typeface="Calibri"/>
                <a:ea typeface="Calibri"/>
                <a:cs typeface="Calibri"/>
              </a:rPr>
              <a:t>2025</a:t>
            </a:r>
            <a:endParaRPr lang="pt-BR" sz="2400" b="1">
              <a:ea typeface="Calibri"/>
              <a:cs typeface="Calibri"/>
            </a:endParaRPr>
          </a:p>
          <a:p>
            <a:pPr marL="1085850" lvl="1" indent="-342900" algn="just">
              <a:buFont typeface="Arial"/>
              <a:buChar char="•"/>
            </a:pPr>
            <a:r>
              <a:rPr lang="pt-BR" sz="2200">
                <a:latin typeface="Calibri"/>
                <a:ea typeface="Calibri"/>
                <a:cs typeface="Calibri"/>
              </a:rPr>
              <a:t>Lives da série “Porquê Conferências?”</a:t>
            </a:r>
          </a:p>
          <a:p>
            <a:pPr algn="just"/>
            <a:r>
              <a:rPr lang="pt-BR" sz="2200">
                <a:latin typeface="Calibri"/>
                <a:ea typeface="Calibri"/>
                <a:cs typeface="Calibri"/>
              </a:rPr>
              <a:t>O CNAS produziu uma série de 9 lives temáticas ao longo do ano, conforme mostra o cronograma abaixo, abordando temas estratégicos da política de assistência social e do SUAS. </a:t>
            </a:r>
            <a:endParaRPr lang="pt-BR" sz="22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200">
                <a:latin typeface="Calibri"/>
                <a:ea typeface="Calibri"/>
                <a:cs typeface="Calibri"/>
              </a:rPr>
              <a:t>A série alcançou mais de 13 mil visualizações no Youtube e promoveu debates qualificados sobre temas centrais para a política, fortalecendo a participação e o controle social.</a:t>
            </a:r>
            <a:endParaRPr lang="pt-BR" sz="2200">
              <a:ea typeface="Calibri"/>
              <a:cs typeface="Calibri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B89B3106-4677-8708-F413-3E98BB028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74" y="124492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4. Principais Ações da Comissão</a:t>
            </a:r>
            <a:endParaRPr lang="pt-BR" altLang="pt-BR" sz="3200" b="1" dirty="0">
              <a:ea typeface="Calibri"/>
              <a:cs typeface="Calibri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9629B6E-B0AA-8C75-42D2-78929D3EA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344953"/>
              </p:ext>
            </p:extLst>
          </p:nvPr>
        </p:nvGraphicFramePr>
        <p:xfrm>
          <a:off x="6099713" y="712762"/>
          <a:ext cx="5391146" cy="576293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27124">
                  <a:extLst>
                    <a:ext uri="{9D8B030D-6E8A-4147-A177-3AD203B41FA5}">
                      <a16:colId xmlns:a16="http://schemas.microsoft.com/office/drawing/2014/main" val="2454288891"/>
                    </a:ext>
                  </a:extLst>
                </a:gridCol>
                <a:gridCol w="4264022">
                  <a:extLst>
                    <a:ext uri="{9D8B030D-6E8A-4147-A177-3AD203B41FA5}">
                      <a16:colId xmlns:a16="http://schemas.microsoft.com/office/drawing/2014/main" val="229989176"/>
                    </a:ext>
                  </a:extLst>
                </a:gridCol>
              </a:tblGrid>
              <a:tr h="755037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FEVEREIRO – 17/02/2025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 CONFERIR NAS CONFERÊNCIAS: </a:t>
                      </a: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metodologia de monitoramento das deliberações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11468"/>
                  </a:ext>
                </a:extLst>
              </a:tr>
              <a:tr h="585539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MARÇO - 24/03/2025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Papel político do Conselho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565087"/>
                  </a:ext>
                </a:extLst>
              </a:tr>
              <a:tr h="662584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ABRIL - 28/04/2025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Respondendo Dúvidas sobre as Conferências de Assistência Social 2025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974099"/>
                  </a:ext>
                </a:extLst>
              </a:tr>
              <a:tr h="585539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MAIO – 19/05/2025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Conferências Livres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835905"/>
                  </a:ext>
                </a:extLst>
              </a:tr>
              <a:tr h="662584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JUNHO – 30/06/2025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Valorização do trabalhador do SUAS: ambiente saudável, salário digno, respeito sem assédio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445993"/>
                  </a:ext>
                </a:extLst>
              </a:tr>
              <a:tr h="585539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JULHO – 28/07/2025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SUAS na prática: Normativas e Cofinanciamento para Entidades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779927"/>
                  </a:ext>
                </a:extLst>
              </a:tr>
              <a:tr h="585539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AGOSTO – 25/08/2025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Benefícios Eventuais 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87039"/>
                  </a:ext>
                </a:extLst>
              </a:tr>
              <a:tr h="585539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OUTUBRO - 20/10/2025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BPC: Até onde vai o direito? 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602694"/>
                  </a:ext>
                </a:extLst>
              </a:tr>
              <a:tr h="755037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NOVEMBRO - 24/11/2025</a:t>
                      </a: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4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Encerramento e mobilização para a 14ª Conferência Nacional </a:t>
                      </a:r>
                      <a:r>
                        <a:rPr lang="pt-BR" sz="14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Assistência Social</a:t>
                      </a:r>
                      <a:endParaRPr lang="pt-BR" sz="14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0" marR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50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78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1BCDC6-87DE-65B8-56B5-5A52DE442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0F155805-E69E-EFE0-1977-14E1CC799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478" y="871306"/>
            <a:ext cx="1016943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Wingdings"/>
              <a:buChar char="Ø"/>
            </a:pPr>
            <a:r>
              <a:rPr lang="pt-BR" altLang="pt-BR" sz="2800">
                <a:latin typeface="Calibri"/>
                <a:ea typeface="Calibri"/>
                <a:cs typeface="Calibri"/>
              </a:rPr>
              <a:t>2025</a:t>
            </a:r>
            <a:endParaRPr lang="pt-BR" sz="3200" b="1" dirty="0">
              <a:ea typeface="Calibri"/>
              <a:cs typeface="Calibri"/>
            </a:endParaRPr>
          </a:p>
          <a:p>
            <a:pPr lvl="1" indent="-457200" algn="just">
              <a:buFont typeface="Arial"/>
              <a:buChar char="•"/>
            </a:pPr>
            <a:r>
              <a:rPr lang="pt-BR" sz="2800">
                <a:latin typeface="Calibri"/>
                <a:ea typeface="Calibri"/>
                <a:cs typeface="Calibri"/>
              </a:rPr>
              <a:t>Folders realizados pela comissão (disponíveis no Blog do CNAS): </a:t>
            </a:r>
          </a:p>
          <a:p>
            <a:pPr indent="-457200" algn="just">
              <a:buFont typeface="Wingdings"/>
              <a:buChar char="Ø"/>
            </a:pPr>
            <a:endParaRPr lang="pt-BR" sz="2800" dirty="0">
              <a:latin typeface="Calibri"/>
              <a:ea typeface="Calibri"/>
              <a:cs typeface="Calibri"/>
            </a:endParaRPr>
          </a:p>
          <a:p>
            <a:pPr marL="1428750" lvl="2" indent="-514350" algn="just">
              <a:buAutoNum type="arabicPeriod"/>
            </a:pPr>
            <a:r>
              <a:rPr lang="pt-BR" sz="2800">
                <a:latin typeface="Calibri"/>
                <a:ea typeface="Calibri"/>
                <a:cs typeface="Calibri"/>
              </a:rPr>
              <a:t>Monitoramento das deliberações;</a:t>
            </a:r>
          </a:p>
          <a:p>
            <a:pPr marL="1428750" lvl="2" indent="-514350" algn="just">
              <a:buAutoNum type="arabicPeriod"/>
            </a:pPr>
            <a:r>
              <a:rPr lang="pt-BR" sz="2800">
                <a:latin typeface="Calibri"/>
                <a:ea typeface="Calibri"/>
                <a:cs typeface="Calibri"/>
              </a:rPr>
              <a:t>Moções em conferências;</a:t>
            </a:r>
          </a:p>
          <a:p>
            <a:pPr marL="1428750" lvl="2" indent="-514350" algn="just">
              <a:buAutoNum type="arabicPeriod"/>
            </a:pPr>
            <a:r>
              <a:rPr lang="pt-BR" sz="2800">
                <a:latin typeface="Calibri"/>
                <a:ea typeface="Calibri"/>
                <a:cs typeface="Calibri"/>
              </a:rPr>
              <a:t>Como fazer uma Deliberação;</a:t>
            </a:r>
            <a:endParaRPr lang="pt-BR" sz="2800">
              <a:ea typeface="Calibri"/>
              <a:cs typeface="Calibri"/>
            </a:endParaRPr>
          </a:p>
          <a:p>
            <a:pPr marL="285750" lvl="1" indent="0" algn="just"/>
            <a:endParaRPr lang="pt-BR" sz="2800" dirty="0">
              <a:latin typeface="Calibri"/>
              <a:ea typeface="Calibri"/>
              <a:cs typeface="Calibri"/>
            </a:endParaRPr>
          </a:p>
          <a:p>
            <a:pPr lvl="1" indent="-457200" algn="just">
              <a:buFont typeface="Arial"/>
              <a:buChar char="•"/>
            </a:pPr>
            <a:r>
              <a:rPr lang="pt-BR" sz="2800" dirty="0">
                <a:latin typeface="Calibri"/>
                <a:ea typeface="Calibri"/>
                <a:cs typeface="Calibri"/>
              </a:rPr>
              <a:t>Momento Conferir, no dia 5 de agosto de 2025 em </a:t>
            </a:r>
            <a:r>
              <a:rPr lang="pt-BR" sz="2800">
                <a:latin typeface="Calibri"/>
                <a:ea typeface="Calibri"/>
                <a:cs typeface="Calibri"/>
              </a:rPr>
              <a:t>Brasília;</a:t>
            </a:r>
            <a:endParaRPr lang="pt-BR" sz="2800" dirty="0">
              <a:latin typeface="Calibri"/>
              <a:ea typeface="Calibri"/>
              <a:cs typeface="Calibri"/>
            </a:endParaRPr>
          </a:p>
          <a:p>
            <a:pPr marL="457200" indent="-457200" algn="just">
              <a:buFont typeface="Wingdings"/>
              <a:buChar char="Ø"/>
            </a:pPr>
            <a:endParaRPr lang="pt-BR" sz="2800" dirty="0">
              <a:latin typeface="Calibri"/>
              <a:ea typeface="Calibri"/>
              <a:cs typeface="Calibri"/>
            </a:endParaRPr>
          </a:p>
          <a:p>
            <a:pPr lvl="1" indent="-457200" algn="just">
              <a:buFont typeface="Arial"/>
              <a:buChar char="•"/>
            </a:pPr>
            <a:r>
              <a:rPr lang="pt-BR" sz="2800">
                <a:latin typeface="Calibri"/>
                <a:ea typeface="Calibri"/>
                <a:cs typeface="Calibri"/>
              </a:rPr>
              <a:t>Arena de Moções na 14ª Conferência Nacional de Assistência Social.</a:t>
            </a:r>
            <a:endParaRPr lang="pt-BR" sz="28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C712EE8E-707F-B75D-6FF2-AD75957AD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4. Principais Ações da Comissão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9285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021530-210E-1B8B-F1D6-96F59B76E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1A0C92AC-EC5C-7CA4-52F1-80C6A4567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478" y="1130098"/>
            <a:ext cx="101694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Wingdings"/>
              <a:buChar char="Ø"/>
            </a:pPr>
            <a:r>
              <a:rPr lang="pt-BR" altLang="pt-BR" sz="2800">
                <a:latin typeface="Calibri"/>
                <a:ea typeface="Calibri"/>
                <a:cs typeface="Calibri"/>
              </a:rPr>
              <a:t>2026</a:t>
            </a:r>
            <a:endParaRPr lang="pt-BR" sz="3200" b="1" dirty="0">
              <a:ea typeface="Calibri"/>
              <a:cs typeface="Calibri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86D5D0BA-A73C-3B95-8B0E-4DF958B8B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4. Principais Ações da Comissão</a:t>
            </a:r>
            <a:endParaRPr lang="pt-BR" altLang="pt-BR" sz="3200" b="1" dirty="0">
              <a:ea typeface="Calibri"/>
              <a:cs typeface="Calibri"/>
            </a:endParaRPr>
          </a:p>
        </p:txBody>
      </p:sp>
      <p:sp>
        <p:nvSpPr>
          <p:cNvPr id="2" name="Retângulo 5">
            <a:extLst>
              <a:ext uri="{FF2B5EF4-FFF2-40B4-BE49-F238E27FC236}">
                <a16:creationId xmlns:a16="http://schemas.microsoft.com/office/drawing/2014/main" id="{761C19FC-7C81-E51A-088D-24CA32431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189" y="1543386"/>
            <a:ext cx="10169437" cy="446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Symbo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Avaliação geral de todas as lives realizadas em 2025 durante o Processo Conferencial;</a:t>
            </a:r>
            <a:endParaRPr lang="pt-BR"/>
          </a:p>
          <a:p>
            <a:pPr marL="285750" indent="-285750" algn="just">
              <a:lnSpc>
                <a:spcPct val="150000"/>
              </a:lnSpc>
              <a:buFont typeface="Symbo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Elaboração da proposta de cronograma para as lives de 2026;</a:t>
            </a:r>
          </a:p>
          <a:p>
            <a:pPr marL="285750" indent="-285750" algn="just">
              <a:lnSpc>
                <a:spcPct val="150000"/>
              </a:lnSpc>
              <a:buFont typeface="Symbo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Apreciação da Planilha de Deliberações da 14ª Conferência Nacional de Assistência Social;</a:t>
            </a:r>
          </a:p>
          <a:p>
            <a:pPr marL="285750" indent="-285750" algn="just">
              <a:lnSpc>
                <a:spcPct val="150000"/>
              </a:lnSpc>
              <a:buFont typeface="Symbo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Elaboração do cronograma de divulgação dos cards periódicos, com as deliberações aprovadas;</a:t>
            </a:r>
          </a:p>
          <a:p>
            <a:pPr marL="285750" indent="-285750" algn="just">
              <a:lnSpc>
                <a:spcPct val="150000"/>
              </a:lnSpc>
              <a:buFont typeface="Symbo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Apreciação da planilha de moções;</a:t>
            </a:r>
          </a:p>
        </p:txBody>
      </p:sp>
    </p:spTree>
    <p:extLst>
      <p:ext uri="{BB962C8B-B14F-4D97-AF65-F5344CB8AC3E}">
        <p14:creationId xmlns:p14="http://schemas.microsoft.com/office/powerpoint/2010/main" val="3305096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>
            <a:extLst>
              <a:ext uri="{FF2B5EF4-FFF2-40B4-BE49-F238E27FC236}">
                <a16:creationId xmlns:a16="http://schemas.microsoft.com/office/drawing/2014/main" id="{F2886EC7-4F4B-55A4-E89A-7BA2F5E44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5. Plano de Ação e status</a:t>
            </a:r>
            <a:endParaRPr lang="pt-BR" altLang="pt-BR" sz="3200" b="1" dirty="0">
              <a:ea typeface="Calibri"/>
              <a:cs typeface="Calibri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3E680B5-B791-5B1D-22CC-0613BE406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159742"/>
              </p:ext>
            </p:extLst>
          </p:nvPr>
        </p:nvGraphicFramePr>
        <p:xfrm>
          <a:off x="920150" y="1063924"/>
          <a:ext cx="10280674" cy="468153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00510">
                  <a:extLst>
                    <a:ext uri="{9D8B030D-6E8A-4147-A177-3AD203B41FA5}">
                      <a16:colId xmlns:a16="http://schemas.microsoft.com/office/drawing/2014/main" val="1740298365"/>
                    </a:ext>
                  </a:extLst>
                </a:gridCol>
                <a:gridCol w="1590137">
                  <a:extLst>
                    <a:ext uri="{9D8B030D-6E8A-4147-A177-3AD203B41FA5}">
                      <a16:colId xmlns:a16="http://schemas.microsoft.com/office/drawing/2014/main" val="1635420743"/>
                    </a:ext>
                  </a:extLst>
                </a:gridCol>
                <a:gridCol w="1325113">
                  <a:extLst>
                    <a:ext uri="{9D8B030D-6E8A-4147-A177-3AD203B41FA5}">
                      <a16:colId xmlns:a16="http://schemas.microsoft.com/office/drawing/2014/main" val="1242766383"/>
                    </a:ext>
                  </a:extLst>
                </a:gridCol>
                <a:gridCol w="629428">
                  <a:extLst>
                    <a:ext uri="{9D8B030D-6E8A-4147-A177-3AD203B41FA5}">
                      <a16:colId xmlns:a16="http://schemas.microsoft.com/office/drawing/2014/main" val="789265507"/>
                    </a:ext>
                  </a:extLst>
                </a:gridCol>
                <a:gridCol w="662556">
                  <a:extLst>
                    <a:ext uri="{9D8B030D-6E8A-4147-A177-3AD203B41FA5}">
                      <a16:colId xmlns:a16="http://schemas.microsoft.com/office/drawing/2014/main" val="1357876590"/>
                    </a:ext>
                  </a:extLst>
                </a:gridCol>
                <a:gridCol w="2572930">
                  <a:extLst>
                    <a:ext uri="{9D8B030D-6E8A-4147-A177-3AD203B41FA5}">
                      <a16:colId xmlns:a16="http://schemas.microsoft.com/office/drawing/2014/main" val="3001926577"/>
                    </a:ext>
                  </a:extLst>
                </a:gridCol>
              </a:tblGrid>
              <a:tr h="190500">
                <a:tc gridSpan="6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 1: MONITORAMENTO DO CUMPRIMENTO DAS DELIBERAÇÕES DA ÚLTIMA CONFERÊNCIA NACIONAL DE ASSISTÊNCIA SOCIAL, COM O OBJETIVO DE SUBSIDIAR A CONFERÊNCIA NACIONAL SUBSEQUENTE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129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Ações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Estratégias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pt-BR" sz="10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Operacionalização</a:t>
                      </a:r>
                      <a:r>
                        <a:rPr lang="pt-BR" sz="10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Prazos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Monitoramento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860422"/>
                  </a:ext>
                </a:extLst>
              </a:tr>
              <a:tr h="1095375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1.1 Apreciação da planilha de deliberações da 14ª Conferência Nacional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Avaliar as deliberações e verificar a possibilidade de intersecções com vista a organizar o envio das deliberações tanto para as comissões quanto para a área específica no Ministério, e solicitar a previsão orçamentária.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Conselheira Shirley Samico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Iniciar em março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Avaliação das deliberações realizadas na reunião de março e abril;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 Envio ao MDS solicitando retorno das respostas;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69837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  <a:r>
                        <a:rPr lang="pt-BR" sz="7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  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Caderno de Monitoramento das Deliberações de todas as Conferências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Monitorar as principais deliberações e temas das últimas Conferências;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Secretaria Executiva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Outubro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Em atraso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ATRASO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439892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 Materialização das deliberações das conferências, bem como o andamento de sua execução (status), conforme prazos estabelecidos nas planilhas das deliberações de monitoramento das 12ª   Conferência Nacional de Assistência Social.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WordVisiCarriageReturn_MSFontService"/>
                        </a:rPr>
                        <a:t> </a:t>
                      </a:r>
                      <a:b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WordVisiCarriageReturn_MSFontService"/>
                        </a:rPr>
                      </a:b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(Março e outubro)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a) Receber o retorno das comissões e incorporá-las no Caderno de Monitoramento (1.2 ).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Verificar a respostas das comissões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Junho 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atraso 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Aguardando retorno das secretarias do MDS, para enviar para as comissões.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710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347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731F74-0A7A-BD19-4298-3ADFBD409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>
            <a:extLst>
              <a:ext uri="{FF2B5EF4-FFF2-40B4-BE49-F238E27FC236}">
                <a16:creationId xmlns:a16="http://schemas.microsoft.com/office/drawing/2014/main" id="{2C042363-113F-FF8A-A972-8AF539D3C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5. Plano de Ação e status</a:t>
            </a:r>
            <a:endParaRPr lang="pt-BR" altLang="pt-BR" sz="3200" b="1" dirty="0">
              <a:ea typeface="Calibri"/>
              <a:cs typeface="Calibri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232E5DD-9869-1526-3AB7-54C0BEFF3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418239"/>
              </p:ext>
            </p:extLst>
          </p:nvPr>
        </p:nvGraphicFramePr>
        <p:xfrm>
          <a:off x="560717" y="287546"/>
          <a:ext cx="10909299" cy="592555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54249">
                  <a:extLst>
                    <a:ext uri="{9D8B030D-6E8A-4147-A177-3AD203B41FA5}">
                      <a16:colId xmlns:a16="http://schemas.microsoft.com/office/drawing/2014/main" val="1223578736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3701274805"/>
                    </a:ext>
                  </a:extLst>
                </a:gridCol>
                <a:gridCol w="1677533">
                  <a:extLst>
                    <a:ext uri="{9D8B030D-6E8A-4147-A177-3AD203B41FA5}">
                      <a16:colId xmlns:a16="http://schemas.microsoft.com/office/drawing/2014/main" val="3604674479"/>
                    </a:ext>
                  </a:extLst>
                </a:gridCol>
                <a:gridCol w="591290">
                  <a:extLst>
                    <a:ext uri="{9D8B030D-6E8A-4147-A177-3AD203B41FA5}">
                      <a16:colId xmlns:a16="http://schemas.microsoft.com/office/drawing/2014/main" val="2032112586"/>
                    </a:ext>
                  </a:extLst>
                </a:gridCol>
                <a:gridCol w="2296176">
                  <a:extLst>
                    <a:ext uri="{9D8B030D-6E8A-4147-A177-3AD203B41FA5}">
                      <a16:colId xmlns:a16="http://schemas.microsoft.com/office/drawing/2014/main" val="1519637734"/>
                    </a:ext>
                  </a:extLst>
                </a:gridCol>
                <a:gridCol w="2296176">
                  <a:extLst>
                    <a:ext uri="{9D8B030D-6E8A-4147-A177-3AD203B41FA5}">
                      <a16:colId xmlns:a16="http://schemas.microsoft.com/office/drawing/2014/main" val="2032778347"/>
                    </a:ext>
                  </a:extLst>
                </a:gridCol>
              </a:tblGrid>
              <a:tr h="234583">
                <a:tc gridSpan="6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 2: SUGERIR ESTRATÉGIAS DE COMUNICAÇÃO DOS ENCAMINHAMENTOS DAS DELIBERAÇÕES DAS CONFERÊNCIAS NACIONAL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406858"/>
                  </a:ext>
                </a:extLst>
              </a:tr>
              <a:tr h="400170"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Ações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Estratégias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Operacionalização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Prazos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endParaRPr lang="pt-BR" sz="1200" b="1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Monitoramento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 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366169"/>
                  </a:ext>
                </a:extLst>
              </a:tr>
              <a:tr h="2345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endParaRPr lang="pt-BR" sz="1200" b="1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36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598569"/>
                  </a:ext>
                </a:extLst>
              </a:tr>
              <a:tr h="979728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 Planejamento de estratégias de divulgação das deliberações de forma acessível, amigável e dinâmica.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Controle Social em Movimento: Conferindo as Deliberações da 14ª Conferência Nacional de Assistência Social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cards por mês de cada deliberação para divulgação nas redes sociais e blog.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mensalmente a partir de abril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Elaborado o cronograma de divulgação na reunião de abril (em anexo)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3172"/>
                  </a:ext>
                </a:extLst>
              </a:tr>
              <a:tr h="1117717">
                <a:tc rowSpan="2"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 Construção de um sistema/plataforma para publicização das deliberações das Conferências Nacionais de Assistência Social, bem como seus encaminhamentos – (Delibera SUAS).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Sugestão de sistema;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Consultar a Secretaria Nacional de Participação da República se tem algum sistema com esse caráter.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Março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ATRASO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ATRASO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061400"/>
                  </a:ext>
                </a:extLst>
              </a:tr>
              <a:tr h="12695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Verificar se existe algum sistema com esse caráter em outros Ministérios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Verificar com a Presidência do CNAS uma possibilidade de consultoria e/ou parceria para efetivação do Delibera SUAS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Março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ATRASO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ATRASO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9494083"/>
                  </a:ext>
                </a:extLst>
              </a:tr>
              <a:tr h="1573083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 Série de live "Conferindo as deliberações da Conferência" atualizar o nome da série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Lives mensais com temas das deliberações incluídas na série: Controle Social em Movimento: Conferindo as Deliberações da 14ª Conferência Nacional de Assistência Social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mensalmente a partir de abril 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Elaborado o cronograma de lives na reunião de março. (Em anexo)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03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05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6782AC-A0BE-C75D-9E26-9B7529B15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3B2A6D0C-9549-81FC-94A4-DCEC8024C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89381"/>
              </p:ext>
            </p:extLst>
          </p:nvPr>
        </p:nvGraphicFramePr>
        <p:xfrm>
          <a:off x="172528" y="244415"/>
          <a:ext cx="11861743" cy="61803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35249">
                  <a:extLst>
                    <a:ext uri="{9D8B030D-6E8A-4147-A177-3AD203B41FA5}">
                      <a16:colId xmlns:a16="http://schemas.microsoft.com/office/drawing/2014/main" val="2205829989"/>
                    </a:ext>
                  </a:extLst>
                </a:gridCol>
                <a:gridCol w="2304465">
                  <a:extLst>
                    <a:ext uri="{9D8B030D-6E8A-4147-A177-3AD203B41FA5}">
                      <a16:colId xmlns:a16="http://schemas.microsoft.com/office/drawing/2014/main" val="1736235773"/>
                    </a:ext>
                  </a:extLst>
                </a:gridCol>
                <a:gridCol w="1285824">
                  <a:extLst>
                    <a:ext uri="{9D8B030D-6E8A-4147-A177-3AD203B41FA5}">
                      <a16:colId xmlns:a16="http://schemas.microsoft.com/office/drawing/2014/main" val="4082368493"/>
                    </a:ext>
                  </a:extLst>
                </a:gridCol>
                <a:gridCol w="642911">
                  <a:extLst>
                    <a:ext uri="{9D8B030D-6E8A-4147-A177-3AD203B41FA5}">
                      <a16:colId xmlns:a16="http://schemas.microsoft.com/office/drawing/2014/main" val="1634902707"/>
                    </a:ext>
                  </a:extLst>
                </a:gridCol>
                <a:gridCol w="2496647">
                  <a:extLst>
                    <a:ext uri="{9D8B030D-6E8A-4147-A177-3AD203B41FA5}">
                      <a16:colId xmlns:a16="http://schemas.microsoft.com/office/drawing/2014/main" val="2827703669"/>
                    </a:ext>
                  </a:extLst>
                </a:gridCol>
                <a:gridCol w="2496647">
                  <a:extLst>
                    <a:ext uri="{9D8B030D-6E8A-4147-A177-3AD203B41FA5}">
                      <a16:colId xmlns:a16="http://schemas.microsoft.com/office/drawing/2014/main" val="3809907092"/>
                    </a:ext>
                  </a:extLst>
                </a:gridCol>
              </a:tblGrid>
              <a:tr h="190500">
                <a:tc gridSpan="6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 3:  PADRONIZAÇÃO DO MONITORAMENTO DAS DELIBERAÇÕES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786758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Ações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Estratégias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Operacionalização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Prazos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 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Monitoramento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 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13792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 Alinhamento sobre o que representa o conferir para as Conferências.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Experiência adotada no Momento Conferir da 12ª e 13ª Conferência, com as respectivas atualizações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segundo semestre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683018"/>
                  </a:ext>
                </a:extLst>
              </a:tr>
              <a:tr h="361950"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 Realização de boletins informativos sobre os monitoramentos das deliberações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realizar feedback em relação ao andamento das deliberações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semestralmente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394777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realizar feedback do trabalho da Comissão em relação às deliberações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378269"/>
                  </a:ext>
                </a:extLst>
              </a:tr>
              <a:tr h="723900"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 Cronograma interno do acompanhamento das deliberações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Encaminhar e monitorar a inclusão dos temas das deliberações no planejamento das comissões temática, facilitando interfaces na comunicação.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REALIZADA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rtl="0" fontAlgn="base">
                        <a:lnSpc>
                          <a:spcPts val="145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Realizada na reunião de março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ctr" rtl="0" fontAlgn="base">
                        <a:lnSpc>
                          <a:spcPts val="145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Incluir a comissão e os nomes de referências das conselheiras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807907"/>
                  </a:ext>
                </a:extLst>
              </a:tr>
              <a:tr h="5429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Divisão dos conselheiros da Comissão para acompanhamento das pautas de cada Comissão temática do CNAS.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879929"/>
                  </a:ext>
                </a:extLst>
              </a:tr>
              <a:tr h="180975">
                <a:tc rowSpan="2"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 Discutir a metodologia do conferir da 14ª Conferência Nacional, para o CNAS.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Revisar os Momentos Conferir anteriores.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480597"/>
                  </a:ext>
                </a:extLst>
              </a:tr>
              <a:tr h="5429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Acolher demandas e deliberações do CNAS.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segundo semestre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22458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45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 Produzir um material que possa subsidiar a padronização do conferir para os Conselhos de Assistência Social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Sistematizar um instrumental inspirado na metodologia do CNAS.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2026-2027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145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pautado na reunião de abril para ser realizada na reunião de maio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834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430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1D5B0B-8D33-3591-89DF-25137518F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D56C822-D100-585B-9301-3E2F52323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225753"/>
              </p:ext>
            </p:extLst>
          </p:nvPr>
        </p:nvGraphicFramePr>
        <p:xfrm>
          <a:off x="823912" y="860678"/>
          <a:ext cx="10544175" cy="513778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19425">
                  <a:extLst>
                    <a:ext uri="{9D8B030D-6E8A-4147-A177-3AD203B41FA5}">
                      <a16:colId xmlns:a16="http://schemas.microsoft.com/office/drawing/2014/main" val="105836908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520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42168660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057038728"/>
                    </a:ext>
                  </a:extLst>
                </a:gridCol>
                <a:gridCol w="2219325">
                  <a:extLst>
                    <a:ext uri="{9D8B030D-6E8A-4147-A177-3AD203B41FA5}">
                      <a16:colId xmlns:a16="http://schemas.microsoft.com/office/drawing/2014/main" val="3066754296"/>
                    </a:ext>
                  </a:extLst>
                </a:gridCol>
                <a:gridCol w="2219325">
                  <a:extLst>
                    <a:ext uri="{9D8B030D-6E8A-4147-A177-3AD203B41FA5}">
                      <a16:colId xmlns:a16="http://schemas.microsoft.com/office/drawing/2014/main" val="1910899989"/>
                    </a:ext>
                  </a:extLst>
                </a:gridCol>
              </a:tblGrid>
              <a:tr h="190500">
                <a:tc gridSpan="6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 4:  MOÇÕES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978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Ações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Estratégias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Operacionalização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Prazos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Monitoramento</a:t>
                      </a:r>
                      <a:r>
                        <a:rPr lang="pt-BR" sz="12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3783"/>
                  </a:ext>
                </a:extLst>
              </a:tr>
              <a:tr h="542925">
                <a:tc rowSpan="3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 Apreciação das Moções 14ª Conferência Nacional de Assistência Social afetas à COMISSÃO DE CONTROLE SOCIAL DAS DELIBERAÇÕES DAS </a:t>
                      </a: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CONFERÊNCIAS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NACIONAIS DE ASSISTÊNCIA SOCIAL.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Colocar como ponto de pauta na reunião da Comissão em abril. Sistematizar e encaminhar para as respectivas comissões.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Planilha de moções apreciada na reunião de abril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505668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Produzir um instrumento com as moções e respectiva comissão em que serão debatidas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3239297"/>
                  </a:ext>
                </a:extLst>
              </a:tr>
              <a:tr h="5429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c) Organizar uma live de retorno à sociedade sobre as moções aprovadas.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julho ou agosto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08885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 Apoiar no Processo Conferencial a organização das moções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a) Apoiar junto a COC a construção de compatibilização das moções para o processo de desdobramento da mesma.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INICIAR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636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96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F678E6-CD74-8414-FAAF-8979154D9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246F305-44DF-EF71-C06C-10F2EA36D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296985"/>
              </p:ext>
            </p:extLst>
          </p:nvPr>
        </p:nvGraphicFramePr>
        <p:xfrm>
          <a:off x="522906" y="210073"/>
          <a:ext cx="10982335" cy="23812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74575">
                  <a:extLst>
                    <a:ext uri="{9D8B030D-6E8A-4147-A177-3AD203B41FA5}">
                      <a16:colId xmlns:a16="http://schemas.microsoft.com/office/drawing/2014/main" val="1176872489"/>
                    </a:ext>
                  </a:extLst>
                </a:gridCol>
                <a:gridCol w="3313842">
                  <a:extLst>
                    <a:ext uri="{9D8B030D-6E8A-4147-A177-3AD203B41FA5}">
                      <a16:colId xmlns:a16="http://schemas.microsoft.com/office/drawing/2014/main" val="3330716158"/>
                    </a:ext>
                  </a:extLst>
                </a:gridCol>
                <a:gridCol w="1770572">
                  <a:extLst>
                    <a:ext uri="{9D8B030D-6E8A-4147-A177-3AD203B41FA5}">
                      <a16:colId xmlns:a16="http://schemas.microsoft.com/office/drawing/2014/main" val="1791927389"/>
                    </a:ext>
                  </a:extLst>
                </a:gridCol>
                <a:gridCol w="1268113">
                  <a:extLst>
                    <a:ext uri="{9D8B030D-6E8A-4147-A177-3AD203B41FA5}">
                      <a16:colId xmlns:a16="http://schemas.microsoft.com/office/drawing/2014/main" val="1839350252"/>
                    </a:ext>
                  </a:extLst>
                </a:gridCol>
                <a:gridCol w="1555233">
                  <a:extLst>
                    <a:ext uri="{9D8B030D-6E8A-4147-A177-3AD203B41FA5}">
                      <a16:colId xmlns:a16="http://schemas.microsoft.com/office/drawing/2014/main" val="1437448088"/>
                    </a:ext>
                  </a:extLst>
                </a:gridCol>
              </a:tblGrid>
              <a:tr h="485775">
                <a:tc gridSpan="5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 5: PLANEJAMENTO E RELATÓRIO DE ATIVIDADES DA COMISSÃO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9525" cap="flat" cmpd="sng" algn="ctr">
                      <a:solidFill>
                        <a:srgbClr val="003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784402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AÇÕES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Estratégias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5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Operacionalização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prazos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monitoramento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094435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 Realização de um momento de transição da Comissão para os novos conselheiros.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relatório e apresentação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junho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25529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 Atualização do plano de ação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cada 2 meses atualizar as ações do plano junto a pauta aprovadas no pleno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Secretaria Executiva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julho de 2026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04213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5.3. Realização do relatório de gestão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82131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1CE3A92-0CE7-CCF6-DB91-49E31CBE5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442146"/>
              </p:ext>
            </p:extLst>
          </p:nvPr>
        </p:nvGraphicFramePr>
        <p:xfrm>
          <a:off x="522905" y="2586479"/>
          <a:ext cx="10982335" cy="39310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74575">
                  <a:extLst>
                    <a:ext uri="{9D8B030D-6E8A-4147-A177-3AD203B41FA5}">
                      <a16:colId xmlns:a16="http://schemas.microsoft.com/office/drawing/2014/main" val="1176872489"/>
                    </a:ext>
                  </a:extLst>
                </a:gridCol>
                <a:gridCol w="3313842">
                  <a:extLst>
                    <a:ext uri="{9D8B030D-6E8A-4147-A177-3AD203B41FA5}">
                      <a16:colId xmlns:a16="http://schemas.microsoft.com/office/drawing/2014/main" val="3330716158"/>
                    </a:ext>
                  </a:extLst>
                </a:gridCol>
                <a:gridCol w="1770572">
                  <a:extLst>
                    <a:ext uri="{9D8B030D-6E8A-4147-A177-3AD203B41FA5}">
                      <a16:colId xmlns:a16="http://schemas.microsoft.com/office/drawing/2014/main" val="1791927389"/>
                    </a:ext>
                  </a:extLst>
                </a:gridCol>
                <a:gridCol w="1268113">
                  <a:extLst>
                    <a:ext uri="{9D8B030D-6E8A-4147-A177-3AD203B41FA5}">
                      <a16:colId xmlns:a16="http://schemas.microsoft.com/office/drawing/2014/main" val="1839350252"/>
                    </a:ext>
                  </a:extLst>
                </a:gridCol>
                <a:gridCol w="1555233">
                  <a:extLst>
                    <a:ext uri="{9D8B030D-6E8A-4147-A177-3AD203B41FA5}">
                      <a16:colId xmlns:a16="http://schemas.microsoft.com/office/drawing/2014/main" val="1437448088"/>
                    </a:ext>
                  </a:extLst>
                </a:gridCol>
              </a:tblGrid>
              <a:tr h="655178">
                <a:tc gridSpan="5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 6: CONTRIBUIR PARA O PROCESSO CONFERENCIAL</a:t>
                      </a:r>
                      <a:endParaRPr lang="pt-BR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9525" cap="flat" cmpd="sng" algn="ctr">
                      <a:solidFill>
                        <a:srgbClr val="003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784402"/>
                  </a:ext>
                </a:extLst>
              </a:tr>
              <a:tr h="655178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AÇÕES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Estratégias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57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Operacionalização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prazos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monitoramento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094435"/>
                  </a:ext>
                </a:extLst>
              </a:tr>
              <a:tr h="359290">
                <a:tc rowSpan="2"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6.1 Realizar o momento conferir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a) realização do evento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CCSDCAS e SE/CNAS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2027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255294"/>
                  </a:ext>
                </a:extLst>
              </a:tr>
              <a:tr h="359290">
                <a:tc vMerge="1"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endParaRPr lang="pt-BR" sz="1100" b="0" i="0" u="none" strike="noStrike" noProof="0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b) produzir um documento sobre status das deliberações</a:t>
                      </a: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688494"/>
                  </a:ext>
                </a:extLst>
              </a:tr>
              <a:tr h="612908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6.2 Acompanhar a execução do Momento Conferir nos estados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acompanhar a execução</a:t>
                      </a:r>
                      <a:endParaRPr lang="pt-BR"/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CCSDCAS e SE/CNAS</a:t>
                      </a:r>
                    </a:p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2027</a:t>
                      </a:r>
                      <a:endParaRPr lang="pt-BR"/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042136"/>
                  </a:ext>
                </a:extLst>
              </a:tr>
              <a:tr h="359290">
                <a:tc rowSpan="3"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6.3 Realizar um grande debate sobre a importância do Momento Conferir e a realização de uma deliberação.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a) Realizar live sobre esse tema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CCSDCAS e SE/CNAS</a:t>
                      </a:r>
                    </a:p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2027</a:t>
                      </a:r>
                      <a:endParaRPr lang="pt-BR"/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82131"/>
                  </a:ext>
                </a:extLst>
              </a:tr>
              <a:tr h="359290">
                <a:tc vMerge="1"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endParaRPr lang="pt-BR" sz="1100" b="0" i="0" u="none" strike="noStrike" noProof="0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b) Elaboração de materiais sobre o tema.</a:t>
                      </a: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endParaRPr lang="pt-BR"/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823573"/>
                  </a:ext>
                </a:extLst>
              </a:tr>
              <a:tr h="570639">
                <a:tc vMerge="1">
                  <a:txBody>
                    <a:bodyPr/>
                    <a:lstStyle/>
                    <a:p>
                      <a:pPr marL="0" marR="0" lvl="0" indent="0" algn="l">
                        <a:lnSpc>
                          <a:spcPts val="1350"/>
                        </a:lnSpc>
                        <a:buNone/>
                      </a:pPr>
                      <a:endParaRPr lang="pt-BR" sz="1100" b="0" i="0" u="none" strike="noStrike" noProof="0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c) pautar nas reuniões para discussão do tema do monitoramento das deliberações</a:t>
                      </a: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>
                        <a:lnSpc>
                          <a:spcPts val="1350"/>
                        </a:lnSpc>
                        <a:buNone/>
                      </a:pPr>
                      <a:endParaRPr lang="pt-BR"/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099" marR="38099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641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648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4A3C0B-80EE-39EA-388A-E79CA35EA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5">
            <a:extLst>
              <a:ext uri="{FF2B5EF4-FFF2-40B4-BE49-F238E27FC236}">
                <a16:creationId xmlns:a16="http://schemas.microsoft.com/office/drawing/2014/main" id="{F7D684D7-656B-4AC2-E2E6-D59A7A40C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5.1 Situação atual das demandas</a:t>
            </a:r>
            <a:endParaRPr lang="pt-BR" altLang="pt-BR" sz="3200" b="1" dirty="0">
              <a:ea typeface="Calibri"/>
              <a:cs typeface="Calibri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2DB83CE-0460-AD8D-0601-ACEF571A4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121210"/>
              </p:ext>
            </p:extLst>
          </p:nvPr>
        </p:nvGraphicFramePr>
        <p:xfrm>
          <a:off x="865322" y="1653152"/>
          <a:ext cx="9792011" cy="408102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393871">
                  <a:extLst>
                    <a:ext uri="{9D8B030D-6E8A-4147-A177-3AD203B41FA5}">
                      <a16:colId xmlns:a16="http://schemas.microsoft.com/office/drawing/2014/main" val="739971717"/>
                    </a:ext>
                  </a:extLst>
                </a:gridCol>
                <a:gridCol w="1967345">
                  <a:extLst>
                    <a:ext uri="{9D8B030D-6E8A-4147-A177-3AD203B41FA5}">
                      <a16:colId xmlns:a16="http://schemas.microsoft.com/office/drawing/2014/main" val="2173935422"/>
                    </a:ext>
                  </a:extLst>
                </a:gridCol>
                <a:gridCol w="1430795">
                  <a:extLst>
                    <a:ext uri="{9D8B030D-6E8A-4147-A177-3AD203B41FA5}">
                      <a16:colId xmlns:a16="http://schemas.microsoft.com/office/drawing/2014/main" val="1353507990"/>
                    </a:ext>
                  </a:extLst>
                </a:gridCol>
              </a:tblGrid>
              <a:tr h="559496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Grande tema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Deliberações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379061"/>
                  </a:ext>
                </a:extLst>
              </a:tr>
              <a:tr h="411394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COFINANCIAMENTO / FINANCIAMENTO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pt-BR" sz="11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20,93%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171829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VIGILÂNCIA SOCIOASSISTENCIAL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9,30%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0629455"/>
                  </a:ext>
                </a:extLst>
              </a:tr>
              <a:tr h="411394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GESTÃO DO TRABALHO - Equipes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pt-BR" sz="11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18,60%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3314674"/>
                  </a:ext>
                </a:extLst>
              </a:tr>
              <a:tr h="526584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GESTÃO DO TRABALHO - EDUCAÇÃO PERMANENTE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9,30%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673328"/>
                  </a:ext>
                </a:extLst>
              </a:tr>
              <a:tr h="378483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SERVIÇOS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13,95%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209091"/>
                  </a:ext>
                </a:extLst>
              </a:tr>
              <a:tr h="394938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BENEFÍCIOS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16,28%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1624704"/>
                  </a:ext>
                </a:extLst>
              </a:tr>
              <a:tr h="394938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CONTROLE SOCIAL / PARTICIPAÇÃO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11,63%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60794"/>
                  </a:ext>
                </a:extLst>
              </a:tr>
              <a:tr h="575952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pt-BR" sz="12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  <a:endParaRPr lang="pt-BR"/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 </a:t>
                      </a:r>
                    </a:p>
                  </a:txBody>
                  <a:tcPr marL="38100" marR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330164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5885982D-F1E1-3221-9DDB-FC49620E2E36}"/>
              </a:ext>
            </a:extLst>
          </p:cNvPr>
          <p:cNvSpPr txBox="1"/>
          <p:nvPr/>
        </p:nvSpPr>
        <p:spPr>
          <a:xfrm>
            <a:off x="675137" y="1064223"/>
            <a:ext cx="108501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latin typeface="Calibri"/>
                <a:ea typeface="Calibri"/>
                <a:cs typeface="Calibri"/>
              </a:rPr>
              <a:t>Analisando as deliberações da 14ª Conferência Nacional de Assistência Social, bem como seus desmembramentos, </a:t>
            </a:r>
            <a:r>
              <a:rPr lang="pt-BR">
                <a:latin typeface="Calibri"/>
                <a:ea typeface="Calibri"/>
                <a:cs typeface="Calibri"/>
              </a:rPr>
              <a:t>chegamos aos seguintes dados: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9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057788" y="319928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14350" indent="-5143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pt-BR" altLang="pt-BR" sz="3200" b="1">
                <a:latin typeface="Calibri"/>
                <a:ea typeface="Calibri"/>
                <a:cs typeface="Calibri"/>
              </a:rPr>
              <a:t>Apresentação</a:t>
            </a:r>
            <a:endParaRPr lang="pt-BR" altLang="pt-BR" sz="3200" b="1" dirty="0">
              <a:ea typeface="Calibri"/>
              <a:cs typeface="Calibri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5D997444-546F-D1B0-11A4-E537B30BA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178" y="1133588"/>
            <a:ext cx="10088563" cy="508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endParaRPr lang="pt-BR" sz="2000" dirty="0">
              <a:ea typeface="Calibri"/>
              <a:cs typeface="Calibri"/>
            </a:endParaRPr>
          </a:p>
          <a:p>
            <a:pPr algn="just"/>
            <a:r>
              <a:rPr lang="pt-BR" sz="2200" dirty="0">
                <a:latin typeface="Calibri"/>
                <a:ea typeface="Calibri"/>
                <a:cs typeface="Calibri"/>
              </a:rPr>
              <a:t>A Comissão de Controle Social das Deliberações das Conferências de Assistência Social, trata-se </a:t>
            </a:r>
            <a:r>
              <a:rPr lang="pt-BR" sz="2200">
                <a:latin typeface="Calibri"/>
                <a:ea typeface="Calibri"/>
                <a:cs typeface="Calibri"/>
              </a:rPr>
              <a:t>de uma comissão recente que apresenta importantes desafios a serem superados, </a:t>
            </a:r>
            <a:r>
              <a:rPr lang="pt-BR" sz="2200" dirty="0">
                <a:latin typeface="Calibri"/>
                <a:ea typeface="Calibri"/>
                <a:cs typeface="Calibri"/>
              </a:rPr>
              <a:t>especialmente no que se refere aos aspectos normativos e à padronização de seus fluxos e procedimentos de atuação.</a:t>
            </a:r>
          </a:p>
          <a:p>
            <a:pPr marL="285750" indent="-285750" algn="just">
              <a:buFont typeface="Arial"/>
              <a:buChar char="•"/>
            </a:pPr>
            <a:endParaRPr lang="pt-BR" sz="2200" dirty="0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dirty="0">
                <a:latin typeface="Calibri"/>
                <a:ea typeface="Calibri"/>
                <a:cs typeface="Calibri"/>
              </a:rPr>
              <a:t>O acompanhamento dos avanços e dos retrocessos das deliberações é fundamental e deve ocorrer de forma sistemática, a fim de assegurar sua inserção e permanência na agenda política e pública — compromisso central do controle social. Os processos conferenciais constituem espaços legítimos de participação popular, por essa </a:t>
            </a:r>
            <a:r>
              <a:rPr lang="pt-BR" sz="2200">
                <a:latin typeface="Calibri"/>
                <a:ea typeface="Calibri"/>
                <a:cs typeface="Calibri"/>
              </a:rPr>
              <a:t>razão</a:t>
            </a:r>
            <a:r>
              <a:rPr lang="pt-BR" sz="2200" dirty="0">
                <a:latin typeface="Calibri"/>
                <a:ea typeface="Calibri"/>
                <a:cs typeface="Calibri"/>
              </a:rPr>
              <a:t> é imprescindível que as deliberações aprovadas integrem efetivamente o ciclo de planejamento e orçamento público, bem como os espaços contínuos de debate, monitoramento e aprimoramento das políticas públicas.</a:t>
            </a:r>
          </a:p>
          <a:p>
            <a:pPr marL="285750" indent="-285750" algn="just">
              <a:buFont typeface="Arial"/>
              <a:buChar char="•"/>
            </a:pPr>
            <a:endParaRPr lang="pt-BR" sz="2000" dirty="0">
              <a:ea typeface="Calibri"/>
              <a:cs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000" dirty="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446FD-13DD-4882-40F4-5E8108177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5">
            <a:extLst>
              <a:ext uri="{FF2B5EF4-FFF2-40B4-BE49-F238E27FC236}">
                <a16:creationId xmlns:a16="http://schemas.microsoft.com/office/drawing/2014/main" id="{58093D45-9459-3B77-DD97-4FDA3694E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5.1 Situação atual das demandas</a:t>
            </a:r>
            <a:endParaRPr lang="pt-BR" altLang="pt-BR" sz="3200" b="1" dirty="0">
              <a:ea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E733D3C-F0C9-0532-595E-E734A5515561}"/>
              </a:ext>
            </a:extLst>
          </p:cNvPr>
          <p:cNvSpPr txBox="1"/>
          <p:nvPr/>
        </p:nvSpPr>
        <p:spPr>
          <a:xfrm>
            <a:off x="675137" y="1064223"/>
            <a:ext cx="1085011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>
                <a:latin typeface="Calibri"/>
                <a:ea typeface="Calibri"/>
                <a:cs typeface="Calibri"/>
              </a:rPr>
              <a:t>A divisão de deliberações por comissão ficou da seguinte forma:</a:t>
            </a:r>
            <a:endParaRPr lang="pt-BR">
              <a:ea typeface="Calibri"/>
              <a:cs typeface="Calibri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EF75979-8D43-F353-1F42-34375D26B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437243"/>
              </p:ext>
            </p:extLst>
          </p:nvPr>
        </p:nvGraphicFramePr>
        <p:xfrm>
          <a:off x="774915" y="1536915"/>
          <a:ext cx="10631928" cy="392665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89466">
                  <a:extLst>
                    <a:ext uri="{9D8B030D-6E8A-4147-A177-3AD203B41FA5}">
                      <a16:colId xmlns:a16="http://schemas.microsoft.com/office/drawing/2014/main" val="536293857"/>
                    </a:ext>
                  </a:extLst>
                </a:gridCol>
                <a:gridCol w="921231">
                  <a:extLst>
                    <a:ext uri="{9D8B030D-6E8A-4147-A177-3AD203B41FA5}">
                      <a16:colId xmlns:a16="http://schemas.microsoft.com/office/drawing/2014/main" val="2906499069"/>
                    </a:ext>
                  </a:extLst>
                </a:gridCol>
                <a:gridCol w="921231">
                  <a:extLst>
                    <a:ext uri="{9D8B030D-6E8A-4147-A177-3AD203B41FA5}">
                      <a16:colId xmlns:a16="http://schemas.microsoft.com/office/drawing/2014/main" val="4064965695"/>
                    </a:ext>
                  </a:extLst>
                </a:gridCol>
              </a:tblGrid>
              <a:tr h="352392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NOME DA COMISSÃO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QTD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223807"/>
                  </a:ext>
                </a:extLst>
              </a:tr>
              <a:tr h="604100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Política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51,16%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271428"/>
                  </a:ext>
                </a:extLst>
              </a:tr>
              <a:tr h="604100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Financiamento e Orçamento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16,28%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8265866"/>
                  </a:ext>
                </a:extLst>
              </a:tr>
              <a:tr h="352392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Acompanhamento aos Conselhos e Comissão de Política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6,98%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63112"/>
                  </a:ext>
                </a:extLst>
              </a:tr>
              <a:tr h="604100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Benefícios Socioassistenciais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16,28%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784427"/>
                  </a:ext>
                </a:extLst>
              </a:tr>
              <a:tr h="352392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Financiamento e Orçamento e Comissão de Política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920627"/>
                  </a:ext>
                </a:extLst>
              </a:tr>
              <a:tr h="352392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Acompanhamento aos Conselhos e Comissão de Normas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2,33%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3603586"/>
                  </a:ext>
                </a:extLst>
              </a:tr>
              <a:tr h="352392">
                <a:tc>
                  <a:txBody>
                    <a:bodyPr/>
                    <a:lstStyle/>
                    <a:p>
                      <a:pPr marL="0" marR="0" indent="0" algn="just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Comissão de Financiamento e Orçamento e Comissão de Acompanhamento aos Conselhos 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pt-BR" sz="1100" b="1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2,33%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768836"/>
                  </a:ext>
                </a:extLst>
              </a:tr>
              <a:tr h="35239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4" marR="66674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4" marR="66674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350"/>
                        </a:lnSpc>
                        <a:buNone/>
                      </a:pPr>
                      <a:r>
                        <a:rPr lang="pt-BR" sz="11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100%</a:t>
                      </a: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674" marR="66674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577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715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56428-4AAB-ED7A-2816-6A5539B94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595E070D-28B2-3571-E11B-48E642209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478" y="1130098"/>
            <a:ext cx="10169437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lvl="1" indent="0" algn="just"/>
            <a:r>
              <a:rPr lang="pt-BR" sz="2800" b="0" i="0" u="none" strike="noStrike" baseline="0" dirty="0">
                <a:solidFill>
                  <a:srgbClr val="000000"/>
                </a:solidFill>
                <a:latin typeface="Calibri"/>
              </a:rPr>
              <a:t>A Comissão </a:t>
            </a:r>
            <a:r>
              <a:rPr lang="pt-BR" sz="2800" dirty="0">
                <a:solidFill>
                  <a:srgbClr val="000000"/>
                </a:solidFill>
                <a:latin typeface="Calibri"/>
              </a:rPr>
              <a:t>de Controle Social sistematizou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Calibri"/>
              </a:rPr>
              <a:t> as deliberações </a:t>
            </a:r>
            <a:r>
              <a:rPr lang="pt-BR" sz="2800" dirty="0">
                <a:solidFill>
                  <a:srgbClr val="000000"/>
                </a:solidFill>
                <a:latin typeface="Calibri"/>
              </a:rPr>
              <a:t>da 14ª Conferência Nacional em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Calibri"/>
              </a:rPr>
              <a:t> uma planilha e desmembrou as deliberações para identificar os temas dentro de cada deliberação. Atualmente, a planilha está sob a análise das Secretarias do MDS para que identifiquem os temas relacionados as suas respectivas áreas de </a:t>
            </a:r>
            <a:r>
              <a:rPr lang="pt-BR" sz="2800" b="0" i="0" u="none" strike="noStrike" baseline="0">
                <a:solidFill>
                  <a:srgbClr val="000000"/>
                </a:solidFill>
                <a:latin typeface="Calibri"/>
              </a:rPr>
              <a:t>atuação.</a:t>
            </a:r>
            <a:endParaRPr lang="pt-BR" sz="2800" b="0" i="0" u="none" strike="noStrike" baseline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lvl="1" indent="0" algn="just"/>
            <a:endParaRPr lang="pt-BR" sz="2800" dirty="0">
              <a:latin typeface="Calibri"/>
              <a:ea typeface="Calibri"/>
              <a:cs typeface="Calibri"/>
            </a:endParaRPr>
          </a:p>
          <a:p>
            <a:pPr marL="285750" lvl="1" indent="0" algn="just"/>
            <a:r>
              <a:rPr lang="pt-BR" sz="2800" dirty="0">
                <a:latin typeface="Calibri"/>
                <a:ea typeface="Calibri"/>
                <a:cs typeface="Calibri"/>
              </a:rPr>
              <a:t>Com o retorno das Secretarias, a Comissão irá analisar novamente a planilha e enviar para as comissões temáticas do CNAS incluírem </a:t>
            </a:r>
            <a:r>
              <a:rPr lang="pt-BR" sz="2800">
                <a:latin typeface="Calibri"/>
                <a:ea typeface="Calibri"/>
                <a:cs typeface="Calibri"/>
              </a:rPr>
              <a:t>as deliberações nos seus Planos de Ação.</a:t>
            </a:r>
            <a:endParaRPr lang="pt-BR" sz="28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BC109340-6BFD-E2DA-994B-D349C971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5.1 Situação atual das demandas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077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51B1C-318A-7D17-05B6-9A0497F32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2744289F-91EE-BD75-2572-F4D71FFAC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478" y="1130098"/>
            <a:ext cx="1016943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indent="-457200" algn="just">
              <a:buFont typeface="Arial"/>
              <a:buChar char="•"/>
            </a:pPr>
            <a:r>
              <a:rPr lang="pt-BR" sz="2800" dirty="0">
                <a:latin typeface="Calibri"/>
                <a:ea typeface="Calibri"/>
                <a:cs typeface="Calibri"/>
              </a:rPr>
              <a:t>Priorizar a agenda de monitoramento das deliberações </a:t>
            </a:r>
            <a:r>
              <a:rPr lang="pt-BR" sz="2800">
                <a:latin typeface="Calibri"/>
                <a:ea typeface="Calibri"/>
                <a:cs typeface="Calibri"/>
              </a:rPr>
              <a:t>como algo contínuo e não apenas em ano conferencial. Essa agenda </a:t>
            </a:r>
            <a:r>
              <a:rPr lang="pt-BR" sz="2800" dirty="0">
                <a:latin typeface="Calibri"/>
                <a:ea typeface="Calibri"/>
                <a:cs typeface="Calibri"/>
              </a:rPr>
              <a:t>precisa ser realizada tanto em âmbito do CNAS como no apoio aos estados.</a:t>
            </a:r>
            <a:endParaRPr lang="pt-BR"/>
          </a:p>
          <a:p>
            <a:pPr marL="285750" lvl="1" indent="0" algn="just"/>
            <a:endParaRPr lang="pt-BR" sz="2800" dirty="0">
              <a:latin typeface="Calibri"/>
              <a:ea typeface="Calibri"/>
              <a:cs typeface="Calibri"/>
            </a:endParaRPr>
          </a:p>
          <a:p>
            <a:pPr lvl="1" indent="-457200" algn="just">
              <a:buFont typeface="Arial"/>
              <a:buChar char="•"/>
            </a:pPr>
            <a:r>
              <a:rPr lang="pt-BR" sz="2800" dirty="0">
                <a:latin typeface="Calibri"/>
                <a:ea typeface="Calibri"/>
                <a:cs typeface="Calibri"/>
              </a:rPr>
              <a:t>Considerando o êxito metodológico durante o processo </a:t>
            </a:r>
            <a:r>
              <a:rPr lang="pt-BR" sz="2800">
                <a:latin typeface="Calibri"/>
                <a:ea typeface="Calibri"/>
                <a:cs typeface="Calibri"/>
              </a:rPr>
              <a:t>da 14ª Conferência Nacional de Assistência Social, sugere-se que </a:t>
            </a:r>
            <a:r>
              <a:rPr lang="pt-BR" sz="2800" dirty="0">
                <a:latin typeface="Calibri"/>
                <a:ea typeface="Calibri"/>
                <a:cs typeface="Calibri"/>
              </a:rPr>
              <a:t>a nova composição da comissão promova amplo debate e alinhamento para normatizar a metodologia contínua de </a:t>
            </a:r>
            <a:r>
              <a:rPr lang="pt-BR" sz="2800">
                <a:latin typeface="Calibri"/>
                <a:ea typeface="Calibri"/>
                <a:cs typeface="Calibri"/>
              </a:rPr>
              <a:t>monitoramento das deliberações em Resolução ou a revisão das competências da Comissão no Regimento interno do CNAS.</a:t>
            </a:r>
            <a:endParaRPr lang="pt-BR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F1B95254-04BD-2903-8D51-1096EF2EF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latin typeface="Calibri"/>
                <a:ea typeface="Calibri"/>
                <a:cs typeface="Calibri"/>
              </a:rPr>
              <a:t>6. Recomendações para a Nova </a:t>
            </a:r>
            <a:r>
              <a:rPr lang="pt-BR" sz="3200" b="1">
                <a:latin typeface="Calibri"/>
                <a:ea typeface="Calibri"/>
                <a:cs typeface="Calibri"/>
              </a:rPr>
              <a:t>Gestão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1392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3AAF9-F138-12DC-9B9F-6D140DD20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3F3CC8E6-293C-2F38-EF3D-ACAA5B010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6025" y="1187608"/>
            <a:ext cx="10169437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Considerando a mudança na regulação da Comissão através do novo Regimento Interno (Resolução CNAS nº 157/2024), cujas competências passaram de temporária para permanente, sugere-se que a meta 1 do Plano de Ação da Comissão tenha sua redação revista. Sugestão: Monitoramento do andamento das deliberações da última conferência nacional social, com o objetivo de contribuir para seu efetivo cumprimento;</a:t>
            </a:r>
            <a:endParaRPr lang="pt-BR" sz="2400" dirty="0">
              <a:latin typeface="Calibri"/>
              <a:ea typeface="Calibri"/>
              <a:cs typeface="Calibri"/>
            </a:endParaRPr>
          </a:p>
          <a:p>
            <a:pPr indent="-457200" algn="just">
              <a:buFont typeface="Arial"/>
              <a:buChar char="•"/>
            </a:pPr>
            <a:endParaRPr lang="pt-BR" sz="2400" dirty="0">
              <a:latin typeface="Calibri"/>
              <a:ea typeface="Calibri"/>
              <a:cs typeface="Calibri"/>
            </a:endParaRPr>
          </a:p>
          <a:p>
            <a:pPr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Incluir no Plano de Ação uma coluna “Objetivos” anterior a coluna de estratégias;</a:t>
            </a:r>
            <a:endParaRPr lang="pt-BR" sz="2400" dirty="0">
              <a:latin typeface="Calibri"/>
              <a:ea typeface="Calibri"/>
              <a:cs typeface="Calibri"/>
            </a:endParaRPr>
          </a:p>
          <a:p>
            <a:pPr indent="-457200" algn="just">
              <a:buFont typeface="Arial"/>
              <a:buChar char="•"/>
            </a:pPr>
            <a:endParaRPr lang="pt-BR" sz="2400" dirty="0">
              <a:latin typeface="Calibri"/>
              <a:ea typeface="Calibri"/>
              <a:cs typeface="Calibri"/>
            </a:endParaRPr>
          </a:p>
          <a:p>
            <a:pPr indent="-457200" algn="just">
              <a:buFont typeface="Arial"/>
              <a:buChar char="•"/>
            </a:pPr>
            <a:r>
              <a:rPr lang="pt-BR" sz="2400">
                <a:latin typeface="Calibri"/>
                <a:ea typeface="Calibri"/>
                <a:cs typeface="Calibri"/>
              </a:rPr>
              <a:t>Sugere-se alterar o título da meta 4 do Plano de Ação. Sugere-se o título “Acompanhamento das Moções”;</a:t>
            </a: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7C670528-6B71-A84A-7D03-39783C9A7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7. Considerações Gerais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4291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B019F1-0EEF-C606-93F4-B24A1714C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B7509702-85DD-84E3-A9B2-ADD515412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403" y="1086966"/>
            <a:ext cx="1080204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lvl="1" indent="0" algn="just"/>
            <a:r>
              <a:rPr lang="pt-BR" sz="2400" dirty="0">
                <a:latin typeface="Calibri"/>
                <a:ea typeface="Calibri"/>
                <a:cs typeface="Calibri"/>
              </a:rPr>
              <a:t>A Comissão de Controle Social das Deliberações desempenha um papel fundamental no fortalecimento da democracia participativa, pois é responsável por acompanhar, monitorar e cobrar a implementação das propostas aprovadas nas conferências. Sua atuação garante que as deliberações, construídas com a participação da sociedade civil e do poder público, não fiquem apenas no papel, mas se transformem em ações concretas e políticas públicas efetivas. Além disso, a comissão promove a transparência, a responsabilidade do controle social em prestar contas </a:t>
            </a:r>
            <a:r>
              <a:rPr lang="pt-BR" sz="2400">
                <a:latin typeface="Calibri"/>
                <a:ea typeface="Calibri"/>
                <a:cs typeface="Calibri"/>
              </a:rPr>
              <a:t>à sociedade e promover um diálogo permanente entre governo e sociedade civil, fortalecendo o controle social e assegurando que as decisões reflitam as </a:t>
            </a:r>
            <a:r>
              <a:rPr lang="pt-BR" sz="2400" dirty="0">
                <a:latin typeface="Calibri"/>
                <a:ea typeface="Calibri"/>
                <a:cs typeface="Calibri"/>
              </a:rPr>
              <a:t>reais necessidades da população.</a:t>
            </a:r>
            <a:endParaRPr lang="pt-BR" sz="2400">
              <a:ea typeface="Calibri"/>
              <a:cs typeface="Calibri"/>
            </a:endParaRPr>
          </a:p>
          <a:p>
            <a:pPr marL="285750" lvl="1" indent="0" algn="just"/>
            <a:endParaRPr lang="pt-BR" sz="2400" dirty="0">
              <a:latin typeface="Calibri"/>
              <a:ea typeface="Calibri"/>
              <a:cs typeface="Calibri"/>
            </a:endParaRPr>
          </a:p>
          <a:p>
            <a:pPr marL="285750" lvl="1" indent="0" algn="just"/>
            <a:r>
              <a:rPr lang="pt-BR" sz="2400" dirty="0">
                <a:latin typeface="Calibri"/>
                <a:ea typeface="Calibri"/>
                <a:cs typeface="Calibri"/>
              </a:rPr>
              <a:t>Por fim, desejamos</a:t>
            </a:r>
            <a:r>
              <a:rPr lang="pt-BR" sz="2400">
                <a:latin typeface="Calibri"/>
                <a:ea typeface="Calibri"/>
                <a:cs typeface="Calibri"/>
              </a:rPr>
              <a:t> êxito à nova composição da comissão!</a:t>
            </a:r>
            <a:endParaRPr lang="pt-BR" sz="24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23CDC9DC-54B0-7268-44A2-D9E89A488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29" y="2826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7. Considerações Gerais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6571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270954" y="1173112"/>
            <a:ext cx="100885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 eaLnBrk="1" hangingPunct="1">
              <a:buNone/>
            </a:pPr>
            <a:r>
              <a:rPr lang="pt-BR" altLang="pt-BR" sz="3200" b="1">
                <a:latin typeface="Calibri"/>
                <a:ea typeface="Calibri"/>
                <a:cs typeface="Calibri"/>
              </a:rPr>
              <a:t>Obrigada!</a:t>
            </a:r>
          </a:p>
          <a:p>
            <a:pPr algn="ctr" eaLnBrk="1" hangingPunct="1"/>
            <a:endParaRPr lang="pt-BR" altLang="pt-BR" sz="3200" b="1" dirty="0"/>
          </a:p>
          <a:p>
            <a:pPr algn="ctr"/>
            <a:r>
              <a:rPr lang="pt-BR" sz="3200" b="1">
                <a:latin typeface="Calibri"/>
                <a:ea typeface="Calibri"/>
                <a:cs typeface="Calibri"/>
              </a:rPr>
              <a:t>SHIRLEY SAMICO</a:t>
            </a:r>
            <a:endParaRPr lang="pt-BR" sz="3200" b="1">
              <a:ea typeface="Calibri"/>
              <a:cs typeface="Calibri"/>
            </a:endParaRPr>
          </a:p>
          <a:p>
            <a:pPr algn="ctr"/>
            <a:r>
              <a:rPr lang="pt-BR" sz="3200">
                <a:latin typeface="Calibri"/>
                <a:ea typeface="Calibri"/>
                <a:cs typeface="Calibri"/>
              </a:rPr>
              <a:t>Coordenadora da Comissão</a:t>
            </a:r>
            <a:endParaRPr lang="pt-BR" sz="3200">
              <a:ea typeface="Calibri"/>
              <a:cs typeface="Calibri"/>
            </a:endParaRPr>
          </a:p>
          <a:p>
            <a:pPr algn="ctr"/>
            <a:endParaRPr lang="pt-BR" sz="3200" dirty="0">
              <a:ea typeface="Calibri"/>
              <a:cs typeface="Calibri"/>
            </a:endParaRPr>
          </a:p>
          <a:p>
            <a:pPr algn="ctr"/>
            <a:r>
              <a:rPr lang="pt-BR" sz="3200" b="1">
                <a:latin typeface="Calibri"/>
                <a:ea typeface="Calibri"/>
                <a:cs typeface="Calibri"/>
              </a:rPr>
              <a:t>MARIA CAROLINA ALVES</a:t>
            </a:r>
            <a:endParaRPr lang="pt-BR" sz="3200" b="1">
              <a:ea typeface="Calibri"/>
              <a:cs typeface="Calibri"/>
            </a:endParaRPr>
          </a:p>
          <a:p>
            <a:pPr algn="ctr"/>
            <a:r>
              <a:rPr lang="pt-BR" sz="3200">
                <a:latin typeface="Calibri"/>
                <a:ea typeface="Calibri"/>
                <a:cs typeface="Calibri"/>
              </a:rPr>
              <a:t>Coordenadora Adjunta da Comissão</a:t>
            </a:r>
            <a:endParaRPr lang="pt-BR">
              <a:latin typeface="Calibri"/>
              <a:ea typeface="Calibri"/>
              <a:cs typeface="Calibri"/>
            </a:endParaRPr>
          </a:p>
          <a:p>
            <a:pPr algn="ctr"/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3200" dirty="0">
                <a:latin typeface="Calibri"/>
                <a:ea typeface="Calibri"/>
                <a:cs typeface="Calibri"/>
              </a:rPr>
              <a:t>E-mail: </a:t>
            </a:r>
            <a:r>
              <a:rPr lang="pt-BR" sz="3200" dirty="0">
                <a:latin typeface="Calibri"/>
                <a:ea typeface="Calibri"/>
                <a:cs typeface="Calibri"/>
                <a:hlinkClick r:id="rId3"/>
              </a:rPr>
              <a:t>ccsdcas@mds.gov.br</a:t>
            </a:r>
            <a:endParaRPr lang="pt-BR" sz="32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5505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C42B15-B9EA-1994-D568-25127DDC7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D0247163-DDD9-DAD4-3816-9E60267CF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178" y="1288572"/>
            <a:ext cx="10088563" cy="418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2800" b="1" dirty="0">
                <a:latin typeface="Calibri"/>
                <a:ea typeface="Calibri"/>
                <a:cs typeface="Calibri"/>
              </a:rPr>
              <a:t>Natureza: </a:t>
            </a:r>
            <a:r>
              <a:rPr lang="pt-BR" altLang="pt-BR" sz="2800">
                <a:latin typeface="Calibri"/>
                <a:ea typeface="Calibri"/>
                <a:cs typeface="Calibri"/>
              </a:rPr>
              <a:t>paritária e permanente</a:t>
            </a:r>
            <a:endParaRPr lang="pt-BR" sz="2800">
              <a:latin typeface="Calibri"/>
              <a:ea typeface="Calibri"/>
              <a:cs typeface="Calibri"/>
            </a:endParaRP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900" dirty="0">
              <a:ea typeface="Calibri"/>
              <a:cs typeface="Calibri"/>
            </a:endParaRP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2800" b="1" dirty="0">
                <a:latin typeface="Calibri"/>
                <a:ea typeface="Calibri"/>
                <a:cs typeface="Calibri"/>
              </a:rPr>
              <a:t>Número de participantes: </a:t>
            </a:r>
            <a:r>
              <a:rPr lang="pt-BR" altLang="pt-BR" sz="2800">
                <a:latin typeface="Calibri"/>
                <a:ea typeface="Calibri"/>
                <a:cs typeface="Calibri"/>
              </a:rPr>
              <a:t>6 (seis)</a:t>
            </a:r>
            <a:endParaRPr lang="pt-BR" altLang="pt-BR" sz="2800" dirty="0">
              <a:latin typeface="Calibri"/>
              <a:ea typeface="Calibri"/>
              <a:cs typeface="Calibri"/>
            </a:endParaRP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900" dirty="0">
              <a:ea typeface="Calibri"/>
              <a:cs typeface="Calibri"/>
            </a:endParaRPr>
          </a:p>
          <a:p>
            <a:r>
              <a:rPr lang="pt-BR" altLang="pt-BR" sz="2800" b="1" dirty="0">
                <a:latin typeface="Calibri"/>
                <a:ea typeface="Calibri"/>
                <a:cs typeface="Times New Roman"/>
              </a:rPr>
              <a:t>Composição:</a:t>
            </a:r>
            <a:r>
              <a:rPr lang="pt-BR" altLang="pt-BR" sz="2800" dirty="0">
                <a:latin typeface="Calibri"/>
                <a:ea typeface="Calibri"/>
                <a:cs typeface="Times New Roman"/>
              </a:rPr>
              <a:t> </a:t>
            </a:r>
            <a:r>
              <a:rPr lang="pt-BR" altLang="pt-BR" sz="2800" dirty="0">
                <a:latin typeface="Calibri"/>
                <a:ea typeface="Calibri"/>
                <a:cs typeface="Calibri"/>
              </a:rPr>
              <a:t>3 (três) conselheiras (os) representantes da Sociedade Civil e </a:t>
            </a:r>
            <a:r>
              <a:rPr lang="pt-BR" sz="2800">
                <a:latin typeface="Calibri"/>
                <a:ea typeface="Calibri"/>
                <a:cs typeface="Calibri"/>
              </a:rPr>
              <a:t>3 (três) conselheiras (os) representantes governamentais</a:t>
            </a:r>
          </a:p>
          <a:p>
            <a:endParaRPr lang="pt-BR" altLang="pt-BR" sz="9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2800" b="1" dirty="0">
                <a:latin typeface="Calibri"/>
                <a:ea typeface="Calibri"/>
                <a:cs typeface="Calibri"/>
              </a:rPr>
              <a:t>Periodicidade das reuniões:</a:t>
            </a:r>
            <a:r>
              <a:rPr lang="pt-BR" altLang="pt-BR" sz="2800" dirty="0">
                <a:latin typeface="Calibri"/>
                <a:ea typeface="Calibri"/>
                <a:cs typeface="Calibri"/>
              </a:rPr>
              <a:t> mensal.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altLang="pt-BR" sz="2800">
                <a:latin typeface="Calibri"/>
                <a:ea typeface="Calibri"/>
                <a:cs typeface="Calibri"/>
              </a:rPr>
              <a:t>Foram realizadas 20 reuniões ordinárias e 2 reuniões extraordinárias.</a:t>
            </a:r>
            <a:endParaRPr lang="pt-BR" altLang="pt-BR" sz="28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2417C918-36EA-632A-079B-59CEBA185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788" y="332843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2. Identificação da Comissão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1469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374599" y="1193386"/>
            <a:ext cx="10088563" cy="282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3200" b="1" dirty="0"/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3200" b="1" dirty="0">
                <a:latin typeface="Calibri"/>
                <a:ea typeface="Calibri"/>
                <a:cs typeface="Calibri"/>
              </a:rPr>
              <a:t>Integrantes representantes </a:t>
            </a:r>
            <a:r>
              <a:rPr lang="pt-BR" altLang="pt-BR" sz="3200" b="1">
                <a:latin typeface="Calibri"/>
                <a:ea typeface="Calibri"/>
                <a:cs typeface="Calibri"/>
              </a:rPr>
              <a:t>da Sociedade Civil:</a:t>
            </a:r>
            <a:endParaRPr lang="pt-BR" altLang="pt-BR" sz="3200" b="1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>
                <a:latin typeface="Calibri"/>
                <a:ea typeface="Calibri"/>
                <a:cs typeface="Calibri"/>
              </a:rPr>
              <a:t>Márcia de Carvalho (Vice-Presidente)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>
                <a:latin typeface="Calibri"/>
                <a:ea typeface="Calibri"/>
                <a:cs typeface="Calibri"/>
              </a:rPr>
              <a:t>Irene Rodrigues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>
                <a:latin typeface="Calibri"/>
                <a:ea typeface="Calibri"/>
                <a:cs typeface="Calibri"/>
              </a:rPr>
              <a:t>Maria Gonçalves</a:t>
            </a:r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25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439176" y="1076439"/>
            <a:ext cx="10088563" cy="381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3200" b="1" dirty="0"/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3200" b="1" dirty="0">
                <a:latin typeface="Calibri"/>
                <a:ea typeface="Calibri"/>
                <a:cs typeface="Calibri"/>
              </a:rPr>
              <a:t>Integrantes representantes </a:t>
            </a:r>
            <a:r>
              <a:rPr lang="pt-BR" altLang="pt-BR" sz="3200" b="1">
                <a:latin typeface="Calibri"/>
                <a:ea typeface="Calibri"/>
                <a:cs typeface="Calibri"/>
              </a:rPr>
              <a:t>Governamentais:</a:t>
            </a:r>
            <a:endParaRPr lang="pt-BR" altLang="pt-BR" sz="3200" b="1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>
                <a:latin typeface="Calibri"/>
                <a:ea typeface="Calibri"/>
                <a:cs typeface="Calibri"/>
              </a:rPr>
              <a:t>Shirley Samico (coordenadora)</a:t>
            </a:r>
            <a:endParaRPr lang="pt-BR" sz="32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Calibri"/>
                <a:ea typeface="Calibri"/>
                <a:cs typeface="Calibri"/>
              </a:rPr>
              <a:t>Maria </a:t>
            </a:r>
            <a:r>
              <a:rPr lang="pt-BR" sz="3200">
                <a:latin typeface="Calibri"/>
                <a:ea typeface="Calibri"/>
                <a:cs typeface="Calibri"/>
              </a:rPr>
              <a:t>Carolina Alves (coordenadora adjunta)</a:t>
            </a:r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Calibri"/>
                <a:ea typeface="Calibri"/>
                <a:cs typeface="Calibri"/>
              </a:rPr>
              <a:t>Carmem Priscila </a:t>
            </a:r>
            <a:r>
              <a:rPr lang="pt-BR" sz="3200">
                <a:latin typeface="Calibri"/>
                <a:ea typeface="Calibri"/>
                <a:cs typeface="Calibri"/>
              </a:rPr>
              <a:t>Bocchi (2024-2025)</a:t>
            </a:r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Calibri"/>
                <a:ea typeface="Calibri"/>
                <a:cs typeface="Calibri"/>
              </a:rPr>
              <a:t>Jaqueline Lima </a:t>
            </a:r>
            <a:r>
              <a:rPr lang="pt-BR" sz="3200" dirty="0" err="1">
                <a:latin typeface="Calibri"/>
                <a:ea typeface="Calibri"/>
                <a:cs typeface="Calibri"/>
              </a:rPr>
              <a:t>Liskoski</a:t>
            </a:r>
            <a:r>
              <a:rPr lang="pt-BR" sz="3200" dirty="0">
                <a:latin typeface="Calibri"/>
                <a:ea typeface="Calibri"/>
                <a:cs typeface="Calibri"/>
              </a:rPr>
              <a:t> (2025-2026)</a:t>
            </a:r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0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0EF42-942D-6202-E02D-93B33CD79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2C4EF957-D6E8-1D38-0D00-7583839DE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176" y="1076439"/>
            <a:ext cx="10088563" cy="282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3200" b="1" dirty="0"/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3200" b="1">
                <a:latin typeface="Calibri"/>
                <a:ea typeface="Calibri"/>
                <a:cs typeface="Calibri"/>
              </a:rPr>
              <a:t>Integrantes externos:</a:t>
            </a:r>
            <a:endParaRPr lang="pt-BR" altLang="pt-BR" sz="3200" b="1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>
                <a:latin typeface="Calibri"/>
                <a:ea typeface="Calibri"/>
                <a:cs typeface="Calibri"/>
              </a:rPr>
              <a:t>Heloísa Mesquita</a:t>
            </a:r>
            <a:endParaRPr lang="pt-BR" sz="3200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>
                <a:latin typeface="Calibri"/>
                <a:ea typeface="Calibri"/>
                <a:cs typeface="Calibri"/>
              </a:rPr>
              <a:t>Maria Helena Tavares</a:t>
            </a:r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3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6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051718" y="357188"/>
            <a:ext cx="10088563" cy="4661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3200" b="1" dirty="0"/>
          </a:p>
          <a:p>
            <a:pPr algn="just"/>
            <a:r>
              <a:rPr lang="pt-BR" altLang="pt-BR" sz="3200" b="1">
                <a:latin typeface="Calibri"/>
                <a:ea typeface="Calibri"/>
                <a:cs typeface="Calibri"/>
              </a:rPr>
              <a:t>No âmbito da Secretaria Executiva do CNAS, a Comissão de Controle Social</a:t>
            </a:r>
            <a:r>
              <a:rPr lang="pt-BR" altLang="pt-BR" sz="3200" b="1" dirty="0">
                <a:latin typeface="Calibri"/>
                <a:ea typeface="Calibri"/>
                <a:cs typeface="Calibri"/>
              </a:rPr>
              <a:t> conta com a assessoria técnica e operacional do Gabinete. </a:t>
            </a:r>
            <a:endParaRPr lang="pt-BR" altLang="pt-BR" sz="3200" dirty="0">
              <a:latin typeface="Calibri"/>
              <a:ea typeface="Calibri"/>
              <a:cs typeface="Calibri"/>
            </a:endParaRPr>
          </a:p>
          <a:p>
            <a:pPr algn="just"/>
            <a:endParaRPr lang="pt-BR" altLang="pt-BR" sz="3200" dirty="0"/>
          </a:p>
          <a:p>
            <a:pPr algn="just"/>
            <a:r>
              <a:rPr lang="pt-BR" altLang="pt-BR" sz="3200">
                <a:latin typeface="Calibri"/>
                <a:ea typeface="Calibri"/>
                <a:cs typeface="Calibri"/>
              </a:rPr>
              <a:t>Thais Braga – Secretária Executiva </a:t>
            </a:r>
          </a:p>
          <a:p>
            <a:pPr algn="just"/>
            <a:r>
              <a:rPr lang="pt-BR" altLang="pt-BR" sz="3200">
                <a:latin typeface="Calibri"/>
                <a:ea typeface="Calibri"/>
                <a:cs typeface="Calibri"/>
              </a:rPr>
              <a:t>Maria Adriana de Lima</a:t>
            </a:r>
            <a:endParaRPr lang="pt-BR" altLang="pt-BR" sz="3200">
              <a:ea typeface="Calibri"/>
              <a:cs typeface="Calibri"/>
            </a:endParaRPr>
          </a:p>
          <a:p>
            <a:pPr algn="just"/>
            <a:r>
              <a:rPr lang="pt-BR" altLang="pt-BR" sz="3200" dirty="0"/>
              <a:t>Rebeca de Pinho</a:t>
            </a:r>
          </a:p>
          <a:p>
            <a:pPr algn="just"/>
            <a:r>
              <a:rPr lang="pt-BR" altLang="pt-BR" sz="3200" dirty="0" err="1">
                <a:latin typeface="Calibri"/>
                <a:ea typeface="Calibri"/>
                <a:cs typeface="Calibri"/>
              </a:rPr>
              <a:t>Sayonara</a:t>
            </a:r>
            <a:r>
              <a:rPr lang="pt-BR" altLang="pt-BR" sz="3200" dirty="0">
                <a:latin typeface="Calibri"/>
                <a:ea typeface="Calibri"/>
                <a:cs typeface="Calibri"/>
              </a:rPr>
              <a:t> Sampaio</a:t>
            </a:r>
          </a:p>
        </p:txBody>
      </p:sp>
    </p:spTree>
    <p:extLst>
      <p:ext uri="{BB962C8B-B14F-4D97-AF65-F5344CB8AC3E}">
        <p14:creationId xmlns:p14="http://schemas.microsoft.com/office/powerpoint/2010/main" val="129818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012743" y="860838"/>
            <a:ext cx="1051814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sz="2000" dirty="0">
                <a:latin typeface="Calibri"/>
                <a:ea typeface="Calibri"/>
                <a:cs typeface="Calibri"/>
              </a:rPr>
              <a:t>A Comissão de Controle Social das Deliberações das Conferências de Assistência Social é fruto de um processo de amadurecimento institucional do controle </a:t>
            </a:r>
            <a:r>
              <a:rPr lang="pt-BR" sz="2000">
                <a:latin typeface="Calibri"/>
                <a:ea typeface="Calibri"/>
                <a:cs typeface="Calibri"/>
              </a:rPr>
              <a:t>social no SUAS.</a:t>
            </a:r>
            <a:endParaRPr lang="pt-BR" sz="2000" dirty="0">
              <a:latin typeface="Calibri"/>
              <a:ea typeface="Calibri"/>
              <a:cs typeface="Calibri"/>
            </a:endParaRPr>
          </a:p>
          <a:p>
            <a:pPr algn="just"/>
            <a:endParaRPr lang="pt-BR" sz="2000" dirty="0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>
                <a:latin typeface="Calibri"/>
                <a:ea typeface="Calibri"/>
                <a:cs typeface="Calibri"/>
              </a:rPr>
              <a:t>Historicamente, essa comissão existia de forma temporária, sendo constituída apenas nos anos de realização das Conferências Nacionais de Assistência Social, com o nome de Comissão de Monitoramento das Deliberações das Conferências. Contudo, considerando o caráter estratégico das deliberações das conferências, evidenciou-se a necessidade de institucionalizar um mecanismo permanente de acompanhamento, avaliação e indução dessas deliberações no âmbito da gestão e do controle social.</a:t>
            </a:r>
            <a:endParaRPr lang="pt-BR" sz="2000" dirty="0">
              <a:latin typeface="Calibri"/>
              <a:ea typeface="Calibri"/>
              <a:cs typeface="Calibri"/>
            </a:endParaRPr>
          </a:p>
          <a:p>
            <a:pPr algn="just"/>
            <a:endParaRPr lang="pt-BR" sz="2000" dirty="0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>
                <a:latin typeface="Calibri"/>
                <a:ea typeface="Calibri"/>
                <a:cs typeface="Calibri"/>
              </a:rPr>
              <a:t>Nesse contexto, com a publicação do novo Regimento Interno do CNAS pela Resolução CNAS nº 157, de 22 de maio de 2024, houve a reorganização das comissões temáticas do Conselho, assim, a antiga comissão de caráter temporário foi transformada em permanente, passando a se chamar Comissão de Controle Social das Deliberações das Conferências de Assistência Social, consolidando-se como espaço institucional contínuo no âmbito do CNAS.</a:t>
            </a: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0F7D145B-9910-3CA6-8C1A-F6BC599A6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27" y="268266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3. Contextualização normativa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1713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858F4D-B383-DCA7-2F94-DE6EF3F31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AEA70D15-3A94-F3C3-7EE7-3BB3DB4FB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81" y="1033366"/>
            <a:ext cx="10169437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sz="2400">
                <a:latin typeface="Calibri"/>
                <a:ea typeface="Calibri"/>
                <a:cs typeface="Calibri"/>
              </a:rPr>
              <a:t>De acordo com o novo Regimento Interno, a referida comissão está prevista no art. 35, inciso VI, o qual a institui como uma das comissões permanentes do Conselho, com competências voltadas ao fortalecimento do controle social e à efetivação das diretrizes deliberadas nas conferências:</a:t>
            </a:r>
          </a:p>
          <a:p>
            <a:pPr algn="just"/>
            <a:endParaRPr lang="pt-BR" sz="2400" dirty="0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400">
                <a:latin typeface="Calibri"/>
                <a:ea typeface="Calibri"/>
                <a:cs typeface="Calibri"/>
              </a:rPr>
              <a:t>a) a avaliação final das deliberações da última Conferência Nacional de Assistência Social, com o objetivo de subsidiar a Conferência Nacional subsequente; </a:t>
            </a:r>
            <a:endParaRPr lang="pt-BR" sz="2400">
              <a:ea typeface="Calibri"/>
              <a:cs typeface="Calibri"/>
            </a:endParaRPr>
          </a:p>
          <a:p>
            <a:pPr algn="just"/>
            <a:r>
              <a:rPr lang="pt-BR" sz="2400">
                <a:latin typeface="Calibri"/>
                <a:ea typeface="Calibri"/>
                <a:cs typeface="Calibri"/>
              </a:rPr>
              <a:t>b) elaborar a apresentação e a metodologia dos encaminhamentos das deliberações da Conferência Nacional realizada; e </a:t>
            </a:r>
            <a:endParaRPr lang="pt-BR" sz="2400">
              <a:ea typeface="Calibri"/>
              <a:cs typeface="Calibri"/>
            </a:endParaRPr>
          </a:p>
          <a:p>
            <a:pPr algn="just"/>
            <a:r>
              <a:rPr lang="pt-BR" sz="2400">
                <a:latin typeface="Calibri"/>
                <a:ea typeface="Calibri"/>
                <a:cs typeface="Calibri"/>
              </a:rPr>
              <a:t>c) apresentar à Plenária do CNAS relatório de atividades até a primeira reunião ordinária do ano subsequente à realização da Conferência.</a:t>
            </a:r>
            <a:endParaRPr lang="pt-BR" sz="2400">
              <a:ea typeface="Calibri"/>
              <a:cs typeface="Calibri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/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4343A628-B55B-CC6A-6C70-EC0AE8A6A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27" y="268266"/>
            <a:ext cx="10088563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>
                <a:latin typeface="Calibri"/>
                <a:ea typeface="Calibri"/>
                <a:cs typeface="Calibri"/>
              </a:rPr>
              <a:t>3. Contextualização normativa</a:t>
            </a:r>
            <a:endParaRPr lang="pt-BR" altLang="pt-BR" sz="32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09854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77ff68-1094-4fcc-92e2-a2ae0b15715e" xsi:nil="true"/>
    <lcf76f155ced4ddcb4097134ff3c332f xmlns="1e26a028-ff5a-4db6-bd01-df27f5023f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56B68739486EC4985A794A9ACE8B50E" ma:contentTypeVersion="13" ma:contentTypeDescription="Crie um novo documento." ma:contentTypeScope="" ma:versionID="cde525ad237a87a6748b29ab35f8fd91">
  <xsd:schema xmlns:xsd="http://www.w3.org/2001/XMLSchema" xmlns:xs="http://www.w3.org/2001/XMLSchema" xmlns:p="http://schemas.microsoft.com/office/2006/metadata/properties" xmlns:ns2="1e26a028-ff5a-4db6-bd01-df27f5023f15" xmlns:ns3="f377ff68-1094-4fcc-92e2-a2ae0b15715e" targetNamespace="http://schemas.microsoft.com/office/2006/metadata/properties" ma:root="true" ma:fieldsID="aacbec660a9550883c6564acd8867fcf" ns2:_="" ns3:_="">
    <xsd:import namespace="1e26a028-ff5a-4db6-bd01-df27f5023f15"/>
    <xsd:import namespace="f377ff68-1094-4fcc-92e2-a2ae0b157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26a028-ff5a-4db6-bd01-df27f5023f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95557dcb-4169-490b-b25b-249c42b1d9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77ff68-1094-4fcc-92e2-a2ae0b15715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16d2b3-b090-475a-bd69-7fee1820d950}" ma:internalName="TaxCatchAll" ma:showField="CatchAllData" ma:web="f377ff68-1094-4fcc-92e2-a2ae0b1571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6B2F2E-2483-45AD-83F0-ACDBB2780752}">
  <ds:schemaRefs>
    <ds:schemaRef ds:uri="http://schemas.microsoft.com/office/2006/metadata/properties"/>
    <ds:schemaRef ds:uri="http://schemas.microsoft.com/office/infopath/2007/PartnerControls"/>
    <ds:schemaRef ds:uri="f377ff68-1094-4fcc-92e2-a2ae0b15715e"/>
    <ds:schemaRef ds:uri="1e26a028-ff5a-4db6-bd01-df27f5023f15"/>
  </ds:schemaRefs>
</ds:datastoreItem>
</file>

<file path=customXml/itemProps2.xml><?xml version="1.0" encoding="utf-8"?>
<ds:datastoreItem xmlns:ds="http://schemas.openxmlformats.org/officeDocument/2006/customXml" ds:itemID="{0BF0736F-48A2-496C-ADDE-BE09736932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26a028-ff5a-4db6-bd01-df27f5023f15"/>
    <ds:schemaRef ds:uri="f377ff68-1094-4fcc-92e2-a2ae0b157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B44071-6DC7-4FBF-9471-FCE2CE6C8B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4023</TotalTime>
  <Words>731</Words>
  <Application>Microsoft Office PowerPoint</Application>
  <PresentationFormat>Widescreen</PresentationFormat>
  <Paragraphs>93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Isabela Viana Silva</dc:creator>
  <cp:lastModifiedBy>Sayonara Maria Barreto Sampaio</cp:lastModifiedBy>
  <cp:revision>1020</cp:revision>
  <dcterms:created xsi:type="dcterms:W3CDTF">2019-10-07T19:12:36Z</dcterms:created>
  <dcterms:modified xsi:type="dcterms:W3CDTF">2026-06-08T16:30:17Z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0x010100156B68739486EC4985A794A9ACE8B50E</vt:lpwstr>
  </property>
  <property fmtid="{D5CDD505-2E9C-101B-9397-08002B2CF9AE}" pid="3" name="MediaServiceImageTags">
    <vt:lpwstr/>
  </property>
</Properties>
</file>